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6" r:id="rId6"/>
    <p:sldId id="267" r:id="rId7"/>
    <p:sldId id="269" r:id="rId8"/>
    <p:sldId id="260" r:id="rId9"/>
    <p:sldId id="258" r:id="rId10"/>
    <p:sldId id="262" r:id="rId11"/>
    <p:sldId id="265" r:id="rId12"/>
    <p:sldId id="277" r:id="rId13"/>
    <p:sldId id="274" r:id="rId14"/>
    <p:sldId id="278" r:id="rId15"/>
    <p:sldId id="279" r:id="rId16"/>
    <p:sldId id="280" r:id="rId17"/>
    <p:sldId id="275" r:id="rId18"/>
    <p:sldId id="281" r:id="rId19"/>
    <p:sldId id="282" r:id="rId20"/>
    <p:sldId id="284" r:id="rId21"/>
    <p:sldId id="283" r:id="rId22"/>
    <p:sldId id="285" r:id="rId23"/>
    <p:sldId id="289" r:id="rId24"/>
    <p:sldId id="272" r:id="rId25"/>
    <p:sldId id="286" r:id="rId26"/>
    <p:sldId id="288" r:id="rId27"/>
    <p:sldId id="290" r:id="rId28"/>
    <p:sldId id="291" r:id="rId29"/>
    <p:sldId id="287" r:id="rId30"/>
    <p:sldId id="263" r:id="rId3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10417E-F104-4CD3-A564-68375B6F864B}" v="3" dt="2024-10-07T09:09:54.6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91" autoAdjust="0"/>
    <p:restoredTop sz="94660"/>
  </p:normalViewPr>
  <p:slideViewPr>
    <p:cSldViewPr snapToGrid="0">
      <p:cViewPr varScale="1">
        <p:scale>
          <a:sx n="86" d="100"/>
          <a:sy n="86" d="100"/>
        </p:scale>
        <p:origin x="90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ustomXml" Target="../customXml/item5.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omi Katja" userId="S::katja.suomi@pohde.fi::8fa6ef1f-1060-4163-b022-2c8375e88863" providerId="AD" clId="Web-{F6FD5867-2038-4340-276C-49BEEF7D8129}"/>
    <pc:docChg chg="addSld modSld">
      <pc:chgData name="Suomi Katja" userId="S::katja.suomi@pohde.fi::8fa6ef1f-1060-4163-b022-2c8375e88863" providerId="AD" clId="Web-{F6FD5867-2038-4340-276C-49BEEF7D8129}" dt="2024-06-10T08:59:05.895" v="109" actId="20577"/>
      <pc:docMkLst>
        <pc:docMk/>
      </pc:docMkLst>
      <pc:sldChg chg="modSp">
        <pc:chgData name="Suomi Katja" userId="S::katja.suomi@pohde.fi::8fa6ef1f-1060-4163-b022-2c8375e88863" providerId="AD" clId="Web-{F6FD5867-2038-4340-276C-49BEEF7D8129}" dt="2024-06-10T08:59:05.895" v="109" actId="20577"/>
        <pc:sldMkLst>
          <pc:docMk/>
          <pc:sldMk cId="3615551798" sldId="258"/>
        </pc:sldMkLst>
        <pc:spChg chg="mod">
          <ac:chgData name="Suomi Katja" userId="S::katja.suomi@pohde.fi::8fa6ef1f-1060-4163-b022-2c8375e88863" providerId="AD" clId="Web-{F6FD5867-2038-4340-276C-49BEEF7D8129}" dt="2024-06-10T08:59:05.895" v="109" actId="20577"/>
          <ac:spMkLst>
            <pc:docMk/>
            <pc:sldMk cId="3615551798" sldId="258"/>
            <ac:spMk id="6" creationId="{655EF0CE-D25F-C7CF-31EC-B3D11BAB947A}"/>
          </ac:spMkLst>
        </pc:spChg>
      </pc:sldChg>
      <pc:sldChg chg="modSp add replId">
        <pc:chgData name="Suomi Katja" userId="S::katja.suomi@pohde.fi::8fa6ef1f-1060-4163-b022-2c8375e88863" providerId="AD" clId="Web-{F6FD5867-2038-4340-276C-49BEEF7D8129}" dt="2024-06-10T07:10:15.885" v="55" actId="20577"/>
        <pc:sldMkLst>
          <pc:docMk/>
          <pc:sldMk cId="493642792" sldId="263"/>
        </pc:sldMkLst>
        <pc:spChg chg="mod">
          <ac:chgData name="Suomi Katja" userId="S::katja.suomi@pohde.fi::8fa6ef1f-1060-4163-b022-2c8375e88863" providerId="AD" clId="Web-{F6FD5867-2038-4340-276C-49BEEF7D8129}" dt="2024-06-10T07:06:34.690" v="3" actId="20577"/>
          <ac:spMkLst>
            <pc:docMk/>
            <pc:sldMk cId="493642792" sldId="263"/>
            <ac:spMk id="5" creationId="{A905865A-8618-FAE6-A3E2-B089C4560F3F}"/>
          </ac:spMkLst>
        </pc:spChg>
        <pc:spChg chg="mod">
          <ac:chgData name="Suomi Katja" userId="S::katja.suomi@pohde.fi::8fa6ef1f-1060-4163-b022-2c8375e88863" providerId="AD" clId="Web-{F6FD5867-2038-4340-276C-49BEEF7D8129}" dt="2024-06-10T07:10:15.885" v="55" actId="20577"/>
          <ac:spMkLst>
            <pc:docMk/>
            <pc:sldMk cId="493642792" sldId="263"/>
            <ac:spMk id="6" creationId="{655EF0CE-D25F-C7CF-31EC-B3D11BAB947A}"/>
          </ac:spMkLst>
        </pc:spChg>
      </pc:sldChg>
    </pc:docChg>
  </pc:docChgLst>
  <pc:docChgLst>
    <pc:chgData name="Suomi Katja" userId="S::katja.suomi@pohde.fi::8fa6ef1f-1060-4163-b022-2c8375e88863" providerId="AD" clId="Web-{4F1E6931-6F91-272C-CE94-D1E92682044F}"/>
    <pc:docChg chg="modSld">
      <pc:chgData name="Suomi Katja" userId="S::katja.suomi@pohde.fi::8fa6ef1f-1060-4163-b022-2c8375e88863" providerId="AD" clId="Web-{4F1E6931-6F91-272C-CE94-D1E92682044F}" dt="2024-09-26T07:05:05.884" v="3" actId="20577"/>
      <pc:docMkLst>
        <pc:docMk/>
      </pc:docMkLst>
      <pc:sldChg chg="modSp">
        <pc:chgData name="Suomi Katja" userId="S::katja.suomi@pohde.fi::8fa6ef1f-1060-4163-b022-2c8375e88863" providerId="AD" clId="Web-{4F1E6931-6F91-272C-CE94-D1E92682044F}" dt="2024-09-26T07:05:05.884" v="3" actId="20577"/>
        <pc:sldMkLst>
          <pc:docMk/>
          <pc:sldMk cId="2664266247" sldId="262"/>
        </pc:sldMkLst>
        <pc:spChg chg="mod">
          <ac:chgData name="Suomi Katja" userId="S::katja.suomi@pohde.fi::8fa6ef1f-1060-4163-b022-2c8375e88863" providerId="AD" clId="Web-{4F1E6931-6F91-272C-CE94-D1E92682044F}" dt="2024-09-26T07:05:05.884" v="3" actId="20577"/>
          <ac:spMkLst>
            <pc:docMk/>
            <pc:sldMk cId="2664266247" sldId="262"/>
            <ac:spMk id="6" creationId="{655EF0CE-D25F-C7CF-31EC-B3D11BAB947A}"/>
          </ac:spMkLst>
        </pc:spChg>
      </pc:sldChg>
    </pc:docChg>
  </pc:docChgLst>
  <pc:docChgLst>
    <pc:chgData name="Suomi Katja" userId="S::katja.suomi@pohde.fi::8fa6ef1f-1060-4163-b022-2c8375e88863" providerId="AD" clId="Web-{2920432F-EB67-CA83-B6F9-59C668DBFC3D}"/>
    <pc:docChg chg="modSld">
      <pc:chgData name="Suomi Katja" userId="S::katja.suomi@pohde.fi::8fa6ef1f-1060-4163-b022-2c8375e88863" providerId="AD" clId="Web-{2920432F-EB67-CA83-B6F9-59C668DBFC3D}" dt="2024-10-03T07:47:41.795" v="4" actId="20577"/>
      <pc:docMkLst>
        <pc:docMk/>
      </pc:docMkLst>
      <pc:sldChg chg="modSp">
        <pc:chgData name="Suomi Katja" userId="S::katja.suomi@pohde.fi::8fa6ef1f-1060-4163-b022-2c8375e88863" providerId="AD" clId="Web-{2920432F-EB67-CA83-B6F9-59C668DBFC3D}" dt="2024-10-03T07:45:37.587" v="0" actId="20577"/>
        <pc:sldMkLst>
          <pc:docMk/>
          <pc:sldMk cId="2287570209" sldId="266"/>
        </pc:sldMkLst>
        <pc:spChg chg="mod">
          <ac:chgData name="Suomi Katja" userId="S::katja.suomi@pohde.fi::8fa6ef1f-1060-4163-b022-2c8375e88863" providerId="AD" clId="Web-{2920432F-EB67-CA83-B6F9-59C668DBFC3D}" dt="2024-10-03T07:45:37.587" v="0" actId="20577"/>
          <ac:spMkLst>
            <pc:docMk/>
            <pc:sldMk cId="2287570209" sldId="266"/>
            <ac:spMk id="6" creationId="{655EF0CE-D25F-C7CF-31EC-B3D11BAB947A}"/>
          </ac:spMkLst>
        </pc:spChg>
      </pc:sldChg>
      <pc:sldChg chg="modSp">
        <pc:chgData name="Suomi Katja" userId="S::katja.suomi@pohde.fi::8fa6ef1f-1060-4163-b022-2c8375e88863" providerId="AD" clId="Web-{2920432F-EB67-CA83-B6F9-59C668DBFC3D}" dt="2024-10-03T07:47:04.841" v="3" actId="20577"/>
        <pc:sldMkLst>
          <pc:docMk/>
          <pc:sldMk cId="1205127227" sldId="289"/>
        </pc:sldMkLst>
        <pc:spChg chg="mod">
          <ac:chgData name="Suomi Katja" userId="S::katja.suomi@pohde.fi::8fa6ef1f-1060-4163-b022-2c8375e88863" providerId="AD" clId="Web-{2920432F-EB67-CA83-B6F9-59C668DBFC3D}" dt="2024-10-03T07:47:04.841" v="3" actId="20577"/>
          <ac:spMkLst>
            <pc:docMk/>
            <pc:sldMk cId="1205127227" sldId="289"/>
            <ac:spMk id="6" creationId="{655EF0CE-D25F-C7CF-31EC-B3D11BAB947A}"/>
          </ac:spMkLst>
        </pc:spChg>
      </pc:sldChg>
      <pc:sldChg chg="modSp">
        <pc:chgData name="Suomi Katja" userId="S::katja.suomi@pohde.fi::8fa6ef1f-1060-4163-b022-2c8375e88863" providerId="AD" clId="Web-{2920432F-EB67-CA83-B6F9-59C668DBFC3D}" dt="2024-10-03T07:47:41.795" v="4" actId="20577"/>
        <pc:sldMkLst>
          <pc:docMk/>
          <pc:sldMk cId="1548228600" sldId="290"/>
        </pc:sldMkLst>
        <pc:spChg chg="mod">
          <ac:chgData name="Suomi Katja" userId="S::katja.suomi@pohde.fi::8fa6ef1f-1060-4163-b022-2c8375e88863" providerId="AD" clId="Web-{2920432F-EB67-CA83-B6F9-59C668DBFC3D}" dt="2024-10-03T07:47:41.795" v="4" actId="20577"/>
          <ac:spMkLst>
            <pc:docMk/>
            <pc:sldMk cId="1548228600" sldId="290"/>
            <ac:spMk id="6" creationId="{655EF0CE-D25F-C7CF-31EC-B3D11BAB947A}"/>
          </ac:spMkLst>
        </pc:spChg>
      </pc:sldChg>
    </pc:docChg>
  </pc:docChgLst>
  <pc:docChgLst>
    <pc:chgData name="Suomi Katja" userId="S::katja.suomi@pohde.fi::8fa6ef1f-1060-4163-b022-2c8375e88863" providerId="AD" clId="Web-{ECC07245-F233-9B5C-918D-95411FA4F696}"/>
    <pc:docChg chg="modSld">
      <pc:chgData name="Suomi Katja" userId="S::katja.suomi@pohde.fi::8fa6ef1f-1060-4163-b022-2c8375e88863" providerId="AD" clId="Web-{ECC07245-F233-9B5C-918D-95411FA4F696}" dt="2024-06-13T08:54:30.648" v="198" actId="20577"/>
      <pc:docMkLst>
        <pc:docMk/>
      </pc:docMkLst>
      <pc:sldChg chg="modSp">
        <pc:chgData name="Suomi Katja" userId="S::katja.suomi@pohde.fi::8fa6ef1f-1060-4163-b022-2c8375e88863" providerId="AD" clId="Web-{ECC07245-F233-9B5C-918D-95411FA4F696}" dt="2024-06-13T08:48:46.092" v="133" actId="20577"/>
        <pc:sldMkLst>
          <pc:docMk/>
          <pc:sldMk cId="2664266247" sldId="262"/>
        </pc:sldMkLst>
        <pc:spChg chg="mod">
          <ac:chgData name="Suomi Katja" userId="S::katja.suomi@pohde.fi::8fa6ef1f-1060-4163-b022-2c8375e88863" providerId="AD" clId="Web-{ECC07245-F233-9B5C-918D-95411FA4F696}" dt="2024-06-13T08:48:46.092" v="133" actId="20577"/>
          <ac:spMkLst>
            <pc:docMk/>
            <pc:sldMk cId="2664266247" sldId="262"/>
            <ac:spMk id="6" creationId="{655EF0CE-D25F-C7CF-31EC-B3D11BAB947A}"/>
          </ac:spMkLst>
        </pc:spChg>
      </pc:sldChg>
      <pc:sldChg chg="modSp">
        <pc:chgData name="Suomi Katja" userId="S::katja.suomi@pohde.fi::8fa6ef1f-1060-4163-b022-2c8375e88863" providerId="AD" clId="Web-{ECC07245-F233-9B5C-918D-95411FA4F696}" dt="2024-06-13T08:54:30.648" v="198" actId="20577"/>
        <pc:sldMkLst>
          <pc:docMk/>
          <pc:sldMk cId="493642792" sldId="263"/>
        </pc:sldMkLst>
        <pc:spChg chg="mod">
          <ac:chgData name="Suomi Katja" userId="S::katja.suomi@pohde.fi::8fa6ef1f-1060-4163-b022-2c8375e88863" providerId="AD" clId="Web-{ECC07245-F233-9B5C-918D-95411FA4F696}" dt="2024-06-13T08:54:30.648" v="198" actId="20577"/>
          <ac:spMkLst>
            <pc:docMk/>
            <pc:sldMk cId="493642792" sldId="263"/>
            <ac:spMk id="6" creationId="{655EF0CE-D25F-C7CF-31EC-B3D11BAB947A}"/>
          </ac:spMkLst>
        </pc:spChg>
      </pc:sldChg>
    </pc:docChg>
  </pc:docChgLst>
  <pc:docChgLst>
    <pc:chgData name="Suomi Katja" userId="8fa6ef1f-1060-4163-b022-2c8375e88863" providerId="ADAL" clId="{038EADF5-C1EB-47AA-82F8-9CEDCB8A1210}"/>
    <pc:docChg chg="undo custSel addSld delSld modSld sldOrd">
      <pc:chgData name="Suomi Katja" userId="8fa6ef1f-1060-4163-b022-2c8375e88863" providerId="ADAL" clId="{038EADF5-C1EB-47AA-82F8-9CEDCB8A1210}" dt="2024-06-10T11:14:00.877" v="2838" actId="20577"/>
      <pc:docMkLst>
        <pc:docMk/>
      </pc:docMkLst>
      <pc:sldChg chg="modSp del mod">
        <pc:chgData name="Suomi Katja" userId="8fa6ef1f-1060-4163-b022-2c8375e88863" providerId="ADAL" clId="{038EADF5-C1EB-47AA-82F8-9CEDCB8A1210}" dt="2024-06-10T10:15:59.019" v="1594" actId="2696"/>
        <pc:sldMkLst>
          <pc:docMk/>
          <pc:sldMk cId="3574850708" sldId="259"/>
        </pc:sldMkLst>
        <pc:spChg chg="mod">
          <ac:chgData name="Suomi Katja" userId="8fa6ef1f-1060-4163-b022-2c8375e88863" providerId="ADAL" clId="{038EADF5-C1EB-47AA-82F8-9CEDCB8A1210}" dt="2024-06-10T09:57:37.629" v="1261" actId="20577"/>
          <ac:spMkLst>
            <pc:docMk/>
            <pc:sldMk cId="3574850708" sldId="259"/>
            <ac:spMk id="5" creationId="{A905865A-8618-FAE6-A3E2-B089C4560F3F}"/>
          </ac:spMkLst>
        </pc:spChg>
        <pc:spChg chg="mod">
          <ac:chgData name="Suomi Katja" userId="8fa6ef1f-1060-4163-b022-2c8375e88863" providerId="ADAL" clId="{038EADF5-C1EB-47AA-82F8-9CEDCB8A1210}" dt="2024-06-10T09:58:53.967" v="1309" actId="20577"/>
          <ac:spMkLst>
            <pc:docMk/>
            <pc:sldMk cId="3574850708" sldId="259"/>
            <ac:spMk id="6" creationId="{655EF0CE-D25F-C7CF-31EC-B3D11BAB947A}"/>
          </ac:spMkLst>
        </pc:spChg>
      </pc:sldChg>
      <pc:sldChg chg="addSp delSp modSp mod ord modClrScheme delDesignElem chgLayout">
        <pc:chgData name="Suomi Katja" userId="8fa6ef1f-1060-4163-b022-2c8375e88863" providerId="ADAL" clId="{038EADF5-C1EB-47AA-82F8-9CEDCB8A1210}" dt="2024-06-10T10:54:39.566" v="2691" actId="20577"/>
        <pc:sldMkLst>
          <pc:docMk/>
          <pc:sldMk cId="2628984145" sldId="260"/>
        </pc:sldMkLst>
        <pc:spChg chg="add del mod ord">
          <ac:chgData name="Suomi Katja" userId="8fa6ef1f-1060-4163-b022-2c8375e88863" providerId="ADAL" clId="{038EADF5-C1EB-47AA-82F8-9CEDCB8A1210}" dt="2024-06-10T09:24:01.082" v="508" actId="700"/>
          <ac:spMkLst>
            <pc:docMk/>
            <pc:sldMk cId="2628984145" sldId="260"/>
            <ac:spMk id="2" creationId="{206187F3-2F62-9C46-ABE5-921E96485A51}"/>
          </ac:spMkLst>
        </pc:spChg>
        <pc:spChg chg="add del mod ord">
          <ac:chgData name="Suomi Katja" userId="8fa6ef1f-1060-4163-b022-2c8375e88863" providerId="ADAL" clId="{038EADF5-C1EB-47AA-82F8-9CEDCB8A1210}" dt="2024-06-10T09:24:01.082" v="508" actId="700"/>
          <ac:spMkLst>
            <pc:docMk/>
            <pc:sldMk cId="2628984145" sldId="260"/>
            <ac:spMk id="3" creationId="{6206CDE4-C154-22E1-A06E-F30E0B1C940A}"/>
          </ac:spMkLst>
        </pc:spChg>
        <pc:spChg chg="mod ord">
          <ac:chgData name="Suomi Katja" userId="8fa6ef1f-1060-4163-b022-2c8375e88863" providerId="ADAL" clId="{038EADF5-C1EB-47AA-82F8-9CEDCB8A1210}" dt="2024-06-10T09:30:59.896" v="667" actId="20577"/>
          <ac:spMkLst>
            <pc:docMk/>
            <pc:sldMk cId="2628984145" sldId="260"/>
            <ac:spMk id="5" creationId="{A905865A-8618-FAE6-A3E2-B089C4560F3F}"/>
          </ac:spMkLst>
        </pc:spChg>
        <pc:spChg chg="add del mod ord">
          <ac:chgData name="Suomi Katja" userId="8fa6ef1f-1060-4163-b022-2c8375e88863" providerId="ADAL" clId="{038EADF5-C1EB-47AA-82F8-9CEDCB8A1210}" dt="2024-06-10T10:54:39.566" v="2691" actId="20577"/>
          <ac:spMkLst>
            <pc:docMk/>
            <pc:sldMk cId="2628984145" sldId="260"/>
            <ac:spMk id="6" creationId="{655EF0CE-D25F-C7CF-31EC-B3D11BAB947A}"/>
          </ac:spMkLst>
        </pc:spChg>
        <pc:spChg chg="add del mod ord">
          <ac:chgData name="Suomi Katja" userId="8fa6ef1f-1060-4163-b022-2c8375e88863" providerId="ADAL" clId="{038EADF5-C1EB-47AA-82F8-9CEDCB8A1210}" dt="2024-06-10T09:25:19.291" v="510" actId="700"/>
          <ac:spMkLst>
            <pc:docMk/>
            <pc:sldMk cId="2628984145" sldId="260"/>
            <ac:spMk id="7" creationId="{3E6955F6-8610-291A-01F4-369065119C0F}"/>
          </ac:spMkLst>
        </pc:spChg>
        <pc:spChg chg="add del mod ord">
          <ac:chgData name="Suomi Katja" userId="8fa6ef1f-1060-4163-b022-2c8375e88863" providerId="ADAL" clId="{038EADF5-C1EB-47AA-82F8-9CEDCB8A1210}" dt="2024-06-10T09:25:19.291" v="510" actId="700"/>
          <ac:spMkLst>
            <pc:docMk/>
            <pc:sldMk cId="2628984145" sldId="260"/>
            <ac:spMk id="8" creationId="{CE1D50AE-304F-F0B9-0B9A-58F7EF462F27}"/>
          </ac:spMkLst>
        </pc:spChg>
        <pc:spChg chg="add del mod ord">
          <ac:chgData name="Suomi Katja" userId="8fa6ef1f-1060-4163-b022-2c8375e88863" providerId="ADAL" clId="{038EADF5-C1EB-47AA-82F8-9CEDCB8A1210}" dt="2024-06-10T09:25:19.291" v="510" actId="700"/>
          <ac:spMkLst>
            <pc:docMk/>
            <pc:sldMk cId="2628984145" sldId="260"/>
            <ac:spMk id="9" creationId="{C46A5B40-3D19-5713-B14F-5CF341C37D9E}"/>
          </ac:spMkLst>
        </pc:spChg>
        <pc:spChg chg="add del mod ord">
          <ac:chgData name="Suomi Katja" userId="8fa6ef1f-1060-4163-b022-2c8375e88863" providerId="ADAL" clId="{038EADF5-C1EB-47AA-82F8-9CEDCB8A1210}" dt="2024-06-10T09:25:19.291" v="510" actId="700"/>
          <ac:spMkLst>
            <pc:docMk/>
            <pc:sldMk cId="2628984145" sldId="260"/>
            <ac:spMk id="10" creationId="{76A1D87B-87FF-D900-FC59-3E5B73A7637D}"/>
          </ac:spMkLst>
        </pc:spChg>
        <pc:spChg chg="add del">
          <ac:chgData name="Suomi Katja" userId="8fa6ef1f-1060-4163-b022-2c8375e88863" providerId="ADAL" clId="{038EADF5-C1EB-47AA-82F8-9CEDCB8A1210}" dt="2024-06-10T09:26:45.452" v="515" actId="700"/>
          <ac:spMkLst>
            <pc:docMk/>
            <pc:sldMk cId="2628984145" sldId="260"/>
            <ac:spMk id="11" creationId="{8FC9BE17-9A7B-462D-AE50-3D8777387304}"/>
          </ac:spMkLst>
        </pc:spChg>
        <pc:spChg chg="add del mod ord">
          <ac:chgData name="Suomi Katja" userId="8fa6ef1f-1060-4163-b022-2c8375e88863" providerId="ADAL" clId="{038EADF5-C1EB-47AA-82F8-9CEDCB8A1210}" dt="2024-06-10T09:26:45.452" v="515" actId="700"/>
          <ac:spMkLst>
            <pc:docMk/>
            <pc:sldMk cId="2628984145" sldId="260"/>
            <ac:spMk id="12" creationId="{7D670CA9-35F7-E938-C8A4-60DD1752C667}"/>
          </ac:spMkLst>
        </pc:spChg>
        <pc:spChg chg="add del">
          <ac:chgData name="Suomi Katja" userId="8fa6ef1f-1060-4163-b022-2c8375e88863" providerId="ADAL" clId="{038EADF5-C1EB-47AA-82F8-9CEDCB8A1210}" dt="2024-06-10T09:26:45.452" v="515" actId="700"/>
          <ac:spMkLst>
            <pc:docMk/>
            <pc:sldMk cId="2628984145" sldId="260"/>
            <ac:spMk id="13" creationId="{3EBE8569-6AEC-4B8C-8D53-2DE337CDBA65}"/>
          </ac:spMkLst>
        </pc:spChg>
        <pc:spChg chg="add del mod ord">
          <ac:chgData name="Suomi Katja" userId="8fa6ef1f-1060-4163-b022-2c8375e88863" providerId="ADAL" clId="{038EADF5-C1EB-47AA-82F8-9CEDCB8A1210}" dt="2024-06-10T09:26:45.452" v="515" actId="700"/>
          <ac:spMkLst>
            <pc:docMk/>
            <pc:sldMk cId="2628984145" sldId="260"/>
            <ac:spMk id="14" creationId="{776AEB30-DBB6-49B3-1FF7-87CAFFE3068E}"/>
          </ac:spMkLst>
        </pc:spChg>
        <pc:spChg chg="add del">
          <ac:chgData name="Suomi Katja" userId="8fa6ef1f-1060-4163-b022-2c8375e88863" providerId="ADAL" clId="{038EADF5-C1EB-47AA-82F8-9CEDCB8A1210}" dt="2024-06-10T09:26:45.452" v="515" actId="700"/>
          <ac:spMkLst>
            <pc:docMk/>
            <pc:sldMk cId="2628984145" sldId="260"/>
            <ac:spMk id="15" creationId="{55D4142C-5077-457F-A6AD-3FECFDB39685}"/>
          </ac:spMkLst>
        </pc:spChg>
        <pc:spChg chg="add del mod ord">
          <ac:chgData name="Suomi Katja" userId="8fa6ef1f-1060-4163-b022-2c8375e88863" providerId="ADAL" clId="{038EADF5-C1EB-47AA-82F8-9CEDCB8A1210}" dt="2024-06-10T09:26:45.452" v="515" actId="700"/>
          <ac:spMkLst>
            <pc:docMk/>
            <pc:sldMk cId="2628984145" sldId="260"/>
            <ac:spMk id="16" creationId="{E49EA932-C438-4350-3270-38E0EDA606C1}"/>
          </ac:spMkLst>
        </pc:spChg>
        <pc:spChg chg="add del">
          <ac:chgData name="Suomi Katja" userId="8fa6ef1f-1060-4163-b022-2c8375e88863" providerId="ADAL" clId="{038EADF5-C1EB-47AA-82F8-9CEDCB8A1210}" dt="2024-06-10T09:26:45.452" v="515" actId="700"/>
          <ac:spMkLst>
            <pc:docMk/>
            <pc:sldMk cId="2628984145" sldId="260"/>
            <ac:spMk id="17" creationId="{7A5F0580-5EE9-419F-96EE-B6529EF6E7D0}"/>
          </ac:spMkLst>
        </pc:spChg>
        <pc:spChg chg="add del mod ord">
          <ac:chgData name="Suomi Katja" userId="8fa6ef1f-1060-4163-b022-2c8375e88863" providerId="ADAL" clId="{038EADF5-C1EB-47AA-82F8-9CEDCB8A1210}" dt="2024-06-10T09:26:45.452" v="515" actId="700"/>
          <ac:spMkLst>
            <pc:docMk/>
            <pc:sldMk cId="2628984145" sldId="260"/>
            <ac:spMk id="18" creationId="{82D0670A-0AD7-CB13-3797-05D80A9DD750}"/>
          </ac:spMkLst>
        </pc:spChg>
        <pc:spChg chg="add del mod">
          <ac:chgData name="Suomi Katja" userId="8fa6ef1f-1060-4163-b022-2c8375e88863" providerId="ADAL" clId="{038EADF5-C1EB-47AA-82F8-9CEDCB8A1210}" dt="2024-06-10T09:48:35.156" v="919" actId="20577"/>
          <ac:spMkLst>
            <pc:docMk/>
            <pc:sldMk cId="2628984145" sldId="260"/>
            <ac:spMk id="19" creationId="{F4370F2C-E849-99F6-E19B-12BAA06DDA80}"/>
          </ac:spMkLst>
        </pc:spChg>
        <pc:picChg chg="add del mod">
          <ac:chgData name="Suomi Katja" userId="8fa6ef1f-1060-4163-b022-2c8375e88863" providerId="ADAL" clId="{038EADF5-C1EB-47AA-82F8-9CEDCB8A1210}" dt="2024-06-10T09:28:43.708" v="544" actId="1076"/>
          <ac:picMkLst>
            <pc:docMk/>
            <pc:sldMk cId="2628984145" sldId="260"/>
            <ac:picMk id="4" creationId="{74543579-F020-7E47-137F-013D56F2F48F}"/>
          </ac:picMkLst>
        </pc:picChg>
      </pc:sldChg>
      <pc:sldChg chg="addSp delSp modSp del mod setBg modClrScheme delDesignElem chgLayout">
        <pc:chgData name="Suomi Katja" userId="8fa6ef1f-1060-4163-b022-2c8375e88863" providerId="ADAL" clId="{038EADF5-C1EB-47AA-82F8-9CEDCB8A1210}" dt="2024-06-10T09:31:37.855" v="669" actId="2696"/>
        <pc:sldMkLst>
          <pc:docMk/>
          <pc:sldMk cId="1001963172" sldId="261"/>
        </pc:sldMkLst>
        <pc:spChg chg="add mod ord">
          <ac:chgData name="Suomi Katja" userId="8fa6ef1f-1060-4163-b022-2c8375e88863" providerId="ADAL" clId="{038EADF5-C1EB-47AA-82F8-9CEDCB8A1210}" dt="2024-06-10T09:20:51.768" v="499" actId="20577"/>
          <ac:spMkLst>
            <pc:docMk/>
            <pc:sldMk cId="1001963172" sldId="261"/>
            <ac:spMk id="2" creationId="{07941087-F18B-204C-A69A-56BB07E80E15}"/>
          </ac:spMkLst>
        </pc:spChg>
        <pc:spChg chg="add mod ord">
          <ac:chgData name="Suomi Katja" userId="8fa6ef1f-1060-4163-b022-2c8375e88863" providerId="ADAL" clId="{038EADF5-C1EB-47AA-82F8-9CEDCB8A1210}" dt="2024-06-10T09:20:42.325" v="452" actId="27636"/>
          <ac:spMkLst>
            <pc:docMk/>
            <pc:sldMk cId="1001963172" sldId="261"/>
            <ac:spMk id="3" creationId="{167180D1-B2FD-1EF4-D14B-335122055F7B}"/>
          </ac:spMkLst>
        </pc:spChg>
        <pc:spChg chg="mod ord">
          <ac:chgData name="Suomi Katja" userId="8fa6ef1f-1060-4163-b022-2c8375e88863" providerId="ADAL" clId="{038EADF5-C1EB-47AA-82F8-9CEDCB8A1210}" dt="2024-06-10T09:21:08.677" v="500" actId="2711"/>
          <ac:spMkLst>
            <pc:docMk/>
            <pc:sldMk cId="1001963172" sldId="261"/>
            <ac:spMk id="5" creationId="{A905865A-8618-FAE6-A3E2-B089C4560F3F}"/>
          </ac:spMkLst>
        </pc:spChg>
        <pc:spChg chg="mod ord">
          <ac:chgData name="Suomi Katja" userId="8fa6ef1f-1060-4163-b022-2c8375e88863" providerId="ADAL" clId="{038EADF5-C1EB-47AA-82F8-9CEDCB8A1210}" dt="2024-06-10T09:21:25.884" v="503" actId="27636"/>
          <ac:spMkLst>
            <pc:docMk/>
            <pc:sldMk cId="1001963172" sldId="261"/>
            <ac:spMk id="6" creationId="{655EF0CE-D25F-C7CF-31EC-B3D11BAB947A}"/>
          </ac:spMkLst>
        </pc:spChg>
        <pc:spChg chg="add mod ord">
          <ac:chgData name="Suomi Katja" userId="8fa6ef1f-1060-4163-b022-2c8375e88863" providerId="ADAL" clId="{038EADF5-C1EB-47AA-82F8-9CEDCB8A1210}" dt="2024-06-10T09:21:25.883" v="502" actId="27636"/>
          <ac:spMkLst>
            <pc:docMk/>
            <pc:sldMk cId="1001963172" sldId="261"/>
            <ac:spMk id="7" creationId="{5522F646-AB11-EF71-5AF0-EAC95670FA33}"/>
          </ac:spMkLst>
        </pc:spChg>
        <pc:spChg chg="del">
          <ac:chgData name="Suomi Katja" userId="8fa6ef1f-1060-4163-b022-2c8375e88863" providerId="ADAL" clId="{038EADF5-C1EB-47AA-82F8-9CEDCB8A1210}" dt="2024-06-10T09:19:41.057" v="376" actId="700"/>
          <ac:spMkLst>
            <pc:docMk/>
            <pc:sldMk cId="1001963172" sldId="261"/>
            <ac:spMk id="11" creationId="{8FC9BE17-9A7B-462D-AE50-3D8777387304}"/>
          </ac:spMkLst>
        </pc:spChg>
        <pc:spChg chg="del">
          <ac:chgData name="Suomi Katja" userId="8fa6ef1f-1060-4163-b022-2c8375e88863" providerId="ADAL" clId="{038EADF5-C1EB-47AA-82F8-9CEDCB8A1210}" dt="2024-06-10T09:19:41.057" v="376" actId="700"/>
          <ac:spMkLst>
            <pc:docMk/>
            <pc:sldMk cId="1001963172" sldId="261"/>
            <ac:spMk id="13" creationId="{3EBE8569-6AEC-4B8C-8D53-2DE337CDBA65}"/>
          </ac:spMkLst>
        </pc:spChg>
        <pc:spChg chg="del">
          <ac:chgData name="Suomi Katja" userId="8fa6ef1f-1060-4163-b022-2c8375e88863" providerId="ADAL" clId="{038EADF5-C1EB-47AA-82F8-9CEDCB8A1210}" dt="2024-06-10T09:19:41.057" v="376" actId="700"/>
          <ac:spMkLst>
            <pc:docMk/>
            <pc:sldMk cId="1001963172" sldId="261"/>
            <ac:spMk id="15" creationId="{55D4142C-5077-457F-A6AD-3FECFDB39685}"/>
          </ac:spMkLst>
        </pc:spChg>
        <pc:spChg chg="del">
          <ac:chgData name="Suomi Katja" userId="8fa6ef1f-1060-4163-b022-2c8375e88863" providerId="ADAL" clId="{038EADF5-C1EB-47AA-82F8-9CEDCB8A1210}" dt="2024-06-10T09:19:41.057" v="376" actId="700"/>
          <ac:spMkLst>
            <pc:docMk/>
            <pc:sldMk cId="1001963172" sldId="261"/>
            <ac:spMk id="17" creationId="{7A5F0580-5EE9-419F-96EE-B6529EF6E7D0}"/>
          </ac:spMkLst>
        </pc:spChg>
        <pc:picChg chg="mod">
          <ac:chgData name="Suomi Katja" userId="8fa6ef1f-1060-4163-b022-2c8375e88863" providerId="ADAL" clId="{038EADF5-C1EB-47AA-82F8-9CEDCB8A1210}" dt="2024-06-10T09:19:18.318" v="373" actId="1076"/>
          <ac:picMkLst>
            <pc:docMk/>
            <pc:sldMk cId="1001963172" sldId="261"/>
            <ac:picMk id="4" creationId="{74543579-F020-7E47-137F-013D56F2F48F}"/>
          </ac:picMkLst>
        </pc:picChg>
      </pc:sldChg>
      <pc:sldChg chg="modSp mod ord">
        <pc:chgData name="Suomi Katja" userId="8fa6ef1f-1060-4163-b022-2c8375e88863" providerId="ADAL" clId="{038EADF5-C1EB-47AA-82F8-9CEDCB8A1210}" dt="2024-06-10T10:51:23.646" v="2673" actId="5793"/>
        <pc:sldMkLst>
          <pc:docMk/>
          <pc:sldMk cId="2664266247" sldId="262"/>
        </pc:sldMkLst>
        <pc:spChg chg="mod">
          <ac:chgData name="Suomi Katja" userId="8fa6ef1f-1060-4163-b022-2c8375e88863" providerId="ADAL" clId="{038EADF5-C1EB-47AA-82F8-9CEDCB8A1210}" dt="2024-06-10T10:51:23.646" v="2673" actId="5793"/>
          <ac:spMkLst>
            <pc:docMk/>
            <pc:sldMk cId="2664266247" sldId="262"/>
            <ac:spMk id="6" creationId="{655EF0CE-D25F-C7CF-31EC-B3D11BAB947A}"/>
          </ac:spMkLst>
        </pc:spChg>
      </pc:sldChg>
      <pc:sldChg chg="modSp mod">
        <pc:chgData name="Suomi Katja" userId="8fa6ef1f-1060-4163-b022-2c8375e88863" providerId="ADAL" clId="{038EADF5-C1EB-47AA-82F8-9CEDCB8A1210}" dt="2024-06-10T11:12:44.511" v="2837" actId="20577"/>
        <pc:sldMkLst>
          <pc:docMk/>
          <pc:sldMk cId="493642792" sldId="263"/>
        </pc:sldMkLst>
        <pc:spChg chg="mod">
          <ac:chgData name="Suomi Katja" userId="8fa6ef1f-1060-4163-b022-2c8375e88863" providerId="ADAL" clId="{038EADF5-C1EB-47AA-82F8-9CEDCB8A1210}" dt="2024-06-10T11:12:44.511" v="2837" actId="20577"/>
          <ac:spMkLst>
            <pc:docMk/>
            <pc:sldMk cId="493642792" sldId="263"/>
            <ac:spMk id="6" creationId="{655EF0CE-D25F-C7CF-31EC-B3D11BAB947A}"/>
          </ac:spMkLst>
        </pc:spChg>
      </pc:sldChg>
      <pc:sldChg chg="modSp add del mod">
        <pc:chgData name="Suomi Katja" userId="8fa6ef1f-1060-4163-b022-2c8375e88863" providerId="ADAL" clId="{038EADF5-C1EB-47AA-82F8-9CEDCB8A1210}" dt="2024-06-10T09:31:49.793" v="670" actId="2696"/>
        <pc:sldMkLst>
          <pc:docMk/>
          <pc:sldMk cId="1024366448" sldId="264"/>
        </pc:sldMkLst>
        <pc:spChg chg="mod">
          <ac:chgData name="Suomi Katja" userId="8fa6ef1f-1060-4163-b022-2c8375e88863" providerId="ADAL" clId="{038EADF5-C1EB-47AA-82F8-9CEDCB8A1210}" dt="2024-06-10T09:11:12.759" v="205" actId="20577"/>
          <ac:spMkLst>
            <pc:docMk/>
            <pc:sldMk cId="1024366448" sldId="264"/>
            <ac:spMk id="5" creationId="{A905865A-8618-FAE6-A3E2-B089C4560F3F}"/>
          </ac:spMkLst>
        </pc:spChg>
        <pc:spChg chg="mod">
          <ac:chgData name="Suomi Katja" userId="8fa6ef1f-1060-4163-b022-2c8375e88863" providerId="ADAL" clId="{038EADF5-C1EB-47AA-82F8-9CEDCB8A1210}" dt="2024-06-10T09:17:20.637" v="306" actId="20577"/>
          <ac:spMkLst>
            <pc:docMk/>
            <pc:sldMk cId="1024366448" sldId="264"/>
            <ac:spMk id="6" creationId="{655EF0CE-D25F-C7CF-31EC-B3D11BAB947A}"/>
          </ac:spMkLst>
        </pc:spChg>
      </pc:sldChg>
      <pc:sldChg chg="modSp add del mod">
        <pc:chgData name="Suomi Katja" userId="8fa6ef1f-1060-4163-b022-2c8375e88863" providerId="ADAL" clId="{038EADF5-C1EB-47AA-82F8-9CEDCB8A1210}" dt="2024-06-10T10:16:01.934" v="1595" actId="2696"/>
        <pc:sldMkLst>
          <pc:docMk/>
          <pc:sldMk cId="3507700584" sldId="264"/>
        </pc:sldMkLst>
        <pc:spChg chg="mod">
          <ac:chgData name="Suomi Katja" userId="8fa6ef1f-1060-4163-b022-2c8375e88863" providerId="ADAL" clId="{038EADF5-C1EB-47AA-82F8-9CEDCB8A1210}" dt="2024-06-10T09:59:28.992" v="1321" actId="20577"/>
          <ac:spMkLst>
            <pc:docMk/>
            <pc:sldMk cId="3507700584" sldId="264"/>
            <ac:spMk id="5" creationId="{A905865A-8618-FAE6-A3E2-B089C4560F3F}"/>
          </ac:spMkLst>
        </pc:spChg>
        <pc:spChg chg="mod">
          <ac:chgData name="Suomi Katja" userId="8fa6ef1f-1060-4163-b022-2c8375e88863" providerId="ADAL" clId="{038EADF5-C1EB-47AA-82F8-9CEDCB8A1210}" dt="2024-06-10T10:11:35.670" v="1506" actId="20577"/>
          <ac:spMkLst>
            <pc:docMk/>
            <pc:sldMk cId="3507700584" sldId="264"/>
            <ac:spMk id="6" creationId="{655EF0CE-D25F-C7CF-31EC-B3D11BAB947A}"/>
          </ac:spMkLst>
        </pc:spChg>
      </pc:sldChg>
      <pc:sldChg chg="modSp add mod ord">
        <pc:chgData name="Suomi Katja" userId="8fa6ef1f-1060-4163-b022-2c8375e88863" providerId="ADAL" clId="{038EADF5-C1EB-47AA-82F8-9CEDCB8A1210}" dt="2024-06-10T10:30:00.071" v="2085" actId="1076"/>
        <pc:sldMkLst>
          <pc:docMk/>
          <pc:sldMk cId="659357784" sldId="265"/>
        </pc:sldMkLst>
        <pc:spChg chg="mod">
          <ac:chgData name="Suomi Katja" userId="8fa6ef1f-1060-4163-b022-2c8375e88863" providerId="ADAL" clId="{038EADF5-C1EB-47AA-82F8-9CEDCB8A1210}" dt="2024-06-10T10:15:03.938" v="1592" actId="20577"/>
          <ac:spMkLst>
            <pc:docMk/>
            <pc:sldMk cId="659357784" sldId="265"/>
            <ac:spMk id="5" creationId="{A905865A-8618-FAE6-A3E2-B089C4560F3F}"/>
          </ac:spMkLst>
        </pc:spChg>
        <pc:spChg chg="mod">
          <ac:chgData name="Suomi Katja" userId="8fa6ef1f-1060-4163-b022-2c8375e88863" providerId="ADAL" clId="{038EADF5-C1EB-47AA-82F8-9CEDCB8A1210}" dt="2024-06-10T10:29:51.756" v="2083" actId="255"/>
          <ac:spMkLst>
            <pc:docMk/>
            <pc:sldMk cId="659357784" sldId="265"/>
            <ac:spMk id="6" creationId="{655EF0CE-D25F-C7CF-31EC-B3D11BAB947A}"/>
          </ac:spMkLst>
        </pc:spChg>
        <pc:spChg chg="mod">
          <ac:chgData name="Suomi Katja" userId="8fa6ef1f-1060-4163-b022-2c8375e88863" providerId="ADAL" clId="{038EADF5-C1EB-47AA-82F8-9CEDCB8A1210}" dt="2024-06-10T10:29:58.261" v="2084" actId="255"/>
          <ac:spMkLst>
            <pc:docMk/>
            <pc:sldMk cId="659357784" sldId="265"/>
            <ac:spMk id="19" creationId="{F4370F2C-E849-99F6-E19B-12BAA06DDA80}"/>
          </ac:spMkLst>
        </pc:spChg>
        <pc:picChg chg="mod">
          <ac:chgData name="Suomi Katja" userId="8fa6ef1f-1060-4163-b022-2c8375e88863" providerId="ADAL" clId="{038EADF5-C1EB-47AA-82F8-9CEDCB8A1210}" dt="2024-06-10T10:30:00.071" v="2085" actId="1076"/>
          <ac:picMkLst>
            <pc:docMk/>
            <pc:sldMk cId="659357784" sldId="265"/>
            <ac:picMk id="4" creationId="{74543579-F020-7E47-137F-013D56F2F48F}"/>
          </ac:picMkLst>
        </pc:picChg>
      </pc:sldChg>
      <pc:sldChg chg="addSp delSp modSp add del mod modClrScheme delDesignElem chgLayout">
        <pc:chgData name="Suomi Katja" userId="8fa6ef1f-1060-4163-b022-2c8375e88863" providerId="ADAL" clId="{038EADF5-C1EB-47AA-82F8-9CEDCB8A1210}" dt="2024-06-10T09:22:07.054" v="506" actId="2696"/>
        <pc:sldMkLst>
          <pc:docMk/>
          <pc:sldMk cId="4219127336" sldId="265"/>
        </pc:sldMkLst>
        <pc:spChg chg="add mod ord">
          <ac:chgData name="Suomi Katja" userId="8fa6ef1f-1060-4163-b022-2c8375e88863" providerId="ADAL" clId="{038EADF5-C1EB-47AA-82F8-9CEDCB8A1210}" dt="2024-06-10T09:21:59.865" v="505" actId="700"/>
          <ac:spMkLst>
            <pc:docMk/>
            <pc:sldMk cId="4219127336" sldId="265"/>
            <ac:spMk id="2" creationId="{F06F6231-E4FD-32C8-7530-DB739C059B4F}"/>
          </ac:spMkLst>
        </pc:spChg>
        <pc:spChg chg="add mod ord">
          <ac:chgData name="Suomi Katja" userId="8fa6ef1f-1060-4163-b022-2c8375e88863" providerId="ADAL" clId="{038EADF5-C1EB-47AA-82F8-9CEDCB8A1210}" dt="2024-06-10T09:21:59.865" v="505" actId="700"/>
          <ac:spMkLst>
            <pc:docMk/>
            <pc:sldMk cId="4219127336" sldId="265"/>
            <ac:spMk id="3" creationId="{2E2012A3-5A33-F1C8-0BC0-56CF03DD4DDF}"/>
          </ac:spMkLst>
        </pc:spChg>
        <pc:spChg chg="mod ord">
          <ac:chgData name="Suomi Katja" userId="8fa6ef1f-1060-4163-b022-2c8375e88863" providerId="ADAL" clId="{038EADF5-C1EB-47AA-82F8-9CEDCB8A1210}" dt="2024-06-10T09:21:59.865" v="505" actId="700"/>
          <ac:spMkLst>
            <pc:docMk/>
            <pc:sldMk cId="4219127336" sldId="265"/>
            <ac:spMk id="5" creationId="{A905865A-8618-FAE6-A3E2-B089C4560F3F}"/>
          </ac:spMkLst>
        </pc:spChg>
        <pc:spChg chg="del mod ord">
          <ac:chgData name="Suomi Katja" userId="8fa6ef1f-1060-4163-b022-2c8375e88863" providerId="ADAL" clId="{038EADF5-C1EB-47AA-82F8-9CEDCB8A1210}" dt="2024-06-10T09:21:59.865" v="505" actId="700"/>
          <ac:spMkLst>
            <pc:docMk/>
            <pc:sldMk cId="4219127336" sldId="265"/>
            <ac:spMk id="6" creationId="{655EF0CE-D25F-C7CF-31EC-B3D11BAB947A}"/>
          </ac:spMkLst>
        </pc:spChg>
        <pc:spChg chg="add mod ord">
          <ac:chgData name="Suomi Katja" userId="8fa6ef1f-1060-4163-b022-2c8375e88863" providerId="ADAL" clId="{038EADF5-C1EB-47AA-82F8-9CEDCB8A1210}" dt="2024-06-10T09:21:59.865" v="505" actId="700"/>
          <ac:spMkLst>
            <pc:docMk/>
            <pc:sldMk cId="4219127336" sldId="265"/>
            <ac:spMk id="7" creationId="{2E997956-E2EE-5074-697A-8B262B89127D}"/>
          </ac:spMkLst>
        </pc:spChg>
        <pc:spChg chg="add mod ord">
          <ac:chgData name="Suomi Katja" userId="8fa6ef1f-1060-4163-b022-2c8375e88863" providerId="ADAL" clId="{038EADF5-C1EB-47AA-82F8-9CEDCB8A1210}" dt="2024-06-10T09:21:59.865" v="505" actId="700"/>
          <ac:spMkLst>
            <pc:docMk/>
            <pc:sldMk cId="4219127336" sldId="265"/>
            <ac:spMk id="8" creationId="{752E4BCD-C268-CA77-C060-A47B06057A45}"/>
          </ac:spMkLst>
        </pc:spChg>
        <pc:spChg chg="del">
          <ac:chgData name="Suomi Katja" userId="8fa6ef1f-1060-4163-b022-2c8375e88863" providerId="ADAL" clId="{038EADF5-C1EB-47AA-82F8-9CEDCB8A1210}" dt="2024-06-10T09:21:59.865" v="505" actId="700"/>
          <ac:spMkLst>
            <pc:docMk/>
            <pc:sldMk cId="4219127336" sldId="265"/>
            <ac:spMk id="11" creationId="{8FC9BE17-9A7B-462D-AE50-3D8777387304}"/>
          </ac:spMkLst>
        </pc:spChg>
        <pc:spChg chg="del">
          <ac:chgData name="Suomi Katja" userId="8fa6ef1f-1060-4163-b022-2c8375e88863" providerId="ADAL" clId="{038EADF5-C1EB-47AA-82F8-9CEDCB8A1210}" dt="2024-06-10T09:21:59.865" v="505" actId="700"/>
          <ac:spMkLst>
            <pc:docMk/>
            <pc:sldMk cId="4219127336" sldId="265"/>
            <ac:spMk id="13" creationId="{3EBE8569-6AEC-4B8C-8D53-2DE337CDBA65}"/>
          </ac:spMkLst>
        </pc:spChg>
        <pc:spChg chg="del">
          <ac:chgData name="Suomi Katja" userId="8fa6ef1f-1060-4163-b022-2c8375e88863" providerId="ADAL" clId="{038EADF5-C1EB-47AA-82F8-9CEDCB8A1210}" dt="2024-06-10T09:21:59.865" v="505" actId="700"/>
          <ac:spMkLst>
            <pc:docMk/>
            <pc:sldMk cId="4219127336" sldId="265"/>
            <ac:spMk id="15" creationId="{55D4142C-5077-457F-A6AD-3FECFDB39685}"/>
          </ac:spMkLst>
        </pc:spChg>
        <pc:spChg chg="del">
          <ac:chgData name="Suomi Katja" userId="8fa6ef1f-1060-4163-b022-2c8375e88863" providerId="ADAL" clId="{038EADF5-C1EB-47AA-82F8-9CEDCB8A1210}" dt="2024-06-10T09:21:59.865" v="505" actId="700"/>
          <ac:spMkLst>
            <pc:docMk/>
            <pc:sldMk cId="4219127336" sldId="265"/>
            <ac:spMk id="17" creationId="{7A5F0580-5EE9-419F-96EE-B6529EF6E7D0}"/>
          </ac:spMkLst>
        </pc:spChg>
      </pc:sldChg>
      <pc:sldChg chg="modSp add mod ord">
        <pc:chgData name="Suomi Katja" userId="8fa6ef1f-1060-4163-b022-2c8375e88863" providerId="ADAL" clId="{038EADF5-C1EB-47AA-82F8-9CEDCB8A1210}" dt="2024-06-10T11:01:04.580" v="2746" actId="20577"/>
        <pc:sldMkLst>
          <pc:docMk/>
          <pc:sldMk cId="2287570209" sldId="266"/>
        </pc:sldMkLst>
        <pc:spChg chg="mod">
          <ac:chgData name="Suomi Katja" userId="8fa6ef1f-1060-4163-b022-2c8375e88863" providerId="ADAL" clId="{038EADF5-C1EB-47AA-82F8-9CEDCB8A1210}" dt="2024-06-10T11:00:11.346" v="2737" actId="20577"/>
          <ac:spMkLst>
            <pc:docMk/>
            <pc:sldMk cId="2287570209" sldId="266"/>
            <ac:spMk id="5" creationId="{A905865A-8618-FAE6-A3E2-B089C4560F3F}"/>
          </ac:spMkLst>
        </pc:spChg>
        <pc:spChg chg="mod">
          <ac:chgData name="Suomi Katja" userId="8fa6ef1f-1060-4163-b022-2c8375e88863" providerId="ADAL" clId="{038EADF5-C1EB-47AA-82F8-9CEDCB8A1210}" dt="2024-06-10T11:01:04.580" v="2746" actId="20577"/>
          <ac:spMkLst>
            <pc:docMk/>
            <pc:sldMk cId="2287570209" sldId="266"/>
            <ac:spMk id="6" creationId="{655EF0CE-D25F-C7CF-31EC-B3D11BAB947A}"/>
          </ac:spMkLst>
        </pc:spChg>
      </pc:sldChg>
      <pc:sldChg chg="modSp add del mod">
        <pc:chgData name="Suomi Katja" userId="8fa6ef1f-1060-4163-b022-2c8375e88863" providerId="ADAL" clId="{038EADF5-C1EB-47AA-82F8-9CEDCB8A1210}" dt="2024-06-10T10:30:40.092" v="2090" actId="2696"/>
        <pc:sldMkLst>
          <pc:docMk/>
          <pc:sldMk cId="3525978193" sldId="266"/>
        </pc:sldMkLst>
        <pc:spChg chg="mod">
          <ac:chgData name="Suomi Katja" userId="8fa6ef1f-1060-4163-b022-2c8375e88863" providerId="ADAL" clId="{038EADF5-C1EB-47AA-82F8-9CEDCB8A1210}" dt="2024-06-10T10:30:15.582" v="2086" actId="20577"/>
          <ac:spMkLst>
            <pc:docMk/>
            <pc:sldMk cId="3525978193" sldId="266"/>
            <ac:spMk id="6" creationId="{655EF0CE-D25F-C7CF-31EC-B3D11BAB947A}"/>
          </ac:spMkLst>
        </pc:spChg>
        <pc:spChg chg="mod">
          <ac:chgData name="Suomi Katja" userId="8fa6ef1f-1060-4163-b022-2c8375e88863" providerId="ADAL" clId="{038EADF5-C1EB-47AA-82F8-9CEDCB8A1210}" dt="2024-06-10T10:30:20.760" v="2087" actId="20577"/>
          <ac:spMkLst>
            <pc:docMk/>
            <pc:sldMk cId="3525978193" sldId="266"/>
            <ac:spMk id="19" creationId="{F4370F2C-E849-99F6-E19B-12BAA06DDA80}"/>
          </ac:spMkLst>
        </pc:spChg>
      </pc:sldChg>
      <pc:sldChg chg="modSp add mod">
        <pc:chgData name="Suomi Katja" userId="8fa6ef1f-1060-4163-b022-2c8375e88863" providerId="ADAL" clId="{038EADF5-C1EB-47AA-82F8-9CEDCB8A1210}" dt="2024-06-10T11:14:00.877" v="2838" actId="20577"/>
        <pc:sldMkLst>
          <pc:docMk/>
          <pc:sldMk cId="165927700" sldId="267"/>
        </pc:sldMkLst>
        <pc:spChg chg="mod">
          <ac:chgData name="Suomi Katja" userId="8fa6ef1f-1060-4163-b022-2c8375e88863" providerId="ADAL" clId="{038EADF5-C1EB-47AA-82F8-9CEDCB8A1210}" dt="2024-06-10T11:06:16.056" v="2752" actId="20577"/>
          <ac:spMkLst>
            <pc:docMk/>
            <pc:sldMk cId="165927700" sldId="267"/>
            <ac:spMk id="5" creationId="{A905865A-8618-FAE6-A3E2-B089C4560F3F}"/>
          </ac:spMkLst>
        </pc:spChg>
        <pc:spChg chg="mod">
          <ac:chgData name="Suomi Katja" userId="8fa6ef1f-1060-4163-b022-2c8375e88863" providerId="ADAL" clId="{038EADF5-C1EB-47AA-82F8-9CEDCB8A1210}" dt="2024-06-10T11:14:00.877" v="2838" actId="20577"/>
          <ac:spMkLst>
            <pc:docMk/>
            <pc:sldMk cId="165927700" sldId="267"/>
            <ac:spMk id="6" creationId="{655EF0CE-D25F-C7CF-31EC-B3D11BAB947A}"/>
          </ac:spMkLst>
        </pc:spChg>
      </pc:sldChg>
      <pc:sldChg chg="modSp add mod">
        <pc:chgData name="Suomi Katja" userId="8fa6ef1f-1060-4163-b022-2c8375e88863" providerId="ADAL" clId="{038EADF5-C1EB-47AA-82F8-9CEDCB8A1210}" dt="2024-06-10T11:07:52.399" v="2763" actId="20577"/>
        <pc:sldMkLst>
          <pc:docMk/>
          <pc:sldMk cId="748463573" sldId="268"/>
        </pc:sldMkLst>
        <pc:spChg chg="mod">
          <ac:chgData name="Suomi Katja" userId="8fa6ef1f-1060-4163-b022-2c8375e88863" providerId="ADAL" clId="{038EADF5-C1EB-47AA-82F8-9CEDCB8A1210}" dt="2024-06-10T11:07:21.906" v="2759" actId="20577"/>
          <ac:spMkLst>
            <pc:docMk/>
            <pc:sldMk cId="748463573" sldId="268"/>
            <ac:spMk id="5" creationId="{A905865A-8618-FAE6-A3E2-B089C4560F3F}"/>
          </ac:spMkLst>
        </pc:spChg>
        <pc:spChg chg="mod">
          <ac:chgData name="Suomi Katja" userId="8fa6ef1f-1060-4163-b022-2c8375e88863" providerId="ADAL" clId="{038EADF5-C1EB-47AA-82F8-9CEDCB8A1210}" dt="2024-06-10T11:07:52.399" v="2763" actId="20577"/>
          <ac:spMkLst>
            <pc:docMk/>
            <pc:sldMk cId="748463573" sldId="268"/>
            <ac:spMk id="6" creationId="{655EF0CE-D25F-C7CF-31EC-B3D11BAB947A}"/>
          </ac:spMkLst>
        </pc:spChg>
      </pc:sldChg>
      <pc:sldChg chg="modSp add mod">
        <pc:chgData name="Suomi Katja" userId="8fa6ef1f-1060-4163-b022-2c8375e88863" providerId="ADAL" clId="{038EADF5-C1EB-47AA-82F8-9CEDCB8A1210}" dt="2024-06-10T11:08:27.262" v="2768"/>
        <pc:sldMkLst>
          <pc:docMk/>
          <pc:sldMk cId="670764606" sldId="269"/>
        </pc:sldMkLst>
        <pc:spChg chg="mod">
          <ac:chgData name="Suomi Katja" userId="8fa6ef1f-1060-4163-b022-2c8375e88863" providerId="ADAL" clId="{038EADF5-C1EB-47AA-82F8-9CEDCB8A1210}" dt="2024-06-10T11:08:04.607" v="2766" actId="20577"/>
          <ac:spMkLst>
            <pc:docMk/>
            <pc:sldMk cId="670764606" sldId="269"/>
            <ac:spMk id="5" creationId="{A905865A-8618-FAE6-A3E2-B089C4560F3F}"/>
          </ac:spMkLst>
        </pc:spChg>
        <pc:spChg chg="mod">
          <ac:chgData name="Suomi Katja" userId="8fa6ef1f-1060-4163-b022-2c8375e88863" providerId="ADAL" clId="{038EADF5-C1EB-47AA-82F8-9CEDCB8A1210}" dt="2024-06-10T11:08:27.262" v="2768"/>
          <ac:spMkLst>
            <pc:docMk/>
            <pc:sldMk cId="670764606" sldId="269"/>
            <ac:spMk id="6" creationId="{655EF0CE-D25F-C7CF-31EC-B3D11BAB947A}"/>
          </ac:spMkLst>
        </pc:spChg>
      </pc:sldChg>
      <pc:sldChg chg="modSp add mod">
        <pc:chgData name="Suomi Katja" userId="8fa6ef1f-1060-4163-b022-2c8375e88863" providerId="ADAL" clId="{038EADF5-C1EB-47AA-82F8-9CEDCB8A1210}" dt="2024-06-10T11:10:05.702" v="2777" actId="20577"/>
        <pc:sldMkLst>
          <pc:docMk/>
          <pc:sldMk cId="1026965617" sldId="270"/>
        </pc:sldMkLst>
        <pc:spChg chg="mod">
          <ac:chgData name="Suomi Katja" userId="8fa6ef1f-1060-4163-b022-2c8375e88863" providerId="ADAL" clId="{038EADF5-C1EB-47AA-82F8-9CEDCB8A1210}" dt="2024-06-10T11:09:08.553" v="2771" actId="20577"/>
          <ac:spMkLst>
            <pc:docMk/>
            <pc:sldMk cId="1026965617" sldId="270"/>
            <ac:spMk id="5" creationId="{A905865A-8618-FAE6-A3E2-B089C4560F3F}"/>
          </ac:spMkLst>
        </pc:spChg>
        <pc:spChg chg="mod">
          <ac:chgData name="Suomi Katja" userId="8fa6ef1f-1060-4163-b022-2c8375e88863" providerId="ADAL" clId="{038EADF5-C1EB-47AA-82F8-9CEDCB8A1210}" dt="2024-06-10T11:10:05.702" v="2777" actId="20577"/>
          <ac:spMkLst>
            <pc:docMk/>
            <pc:sldMk cId="1026965617" sldId="270"/>
            <ac:spMk id="6" creationId="{655EF0CE-D25F-C7CF-31EC-B3D11BAB947A}"/>
          </ac:spMkLst>
        </pc:spChg>
      </pc:sldChg>
      <pc:sldChg chg="add">
        <pc:chgData name="Suomi Katja" userId="8fa6ef1f-1060-4163-b022-2c8375e88863" providerId="ADAL" clId="{038EADF5-C1EB-47AA-82F8-9CEDCB8A1210}" dt="2024-06-10T11:10:34.458" v="2780" actId="2890"/>
        <pc:sldMkLst>
          <pc:docMk/>
          <pc:sldMk cId="3254221182" sldId="271"/>
        </pc:sldMkLst>
      </pc:sldChg>
      <pc:sldChg chg="new del">
        <pc:chgData name="Suomi Katja" userId="8fa6ef1f-1060-4163-b022-2c8375e88863" providerId="ADAL" clId="{038EADF5-C1EB-47AA-82F8-9CEDCB8A1210}" dt="2024-06-10T11:10:31.942" v="2779" actId="680"/>
        <pc:sldMkLst>
          <pc:docMk/>
          <pc:sldMk cId="3398193086" sldId="271"/>
        </pc:sldMkLst>
      </pc:sldChg>
    </pc:docChg>
  </pc:docChgLst>
  <pc:docChgLst>
    <pc:chgData name="Suomi Katja" userId="S::katja.suomi@pohde.fi::8fa6ef1f-1060-4163-b022-2c8375e88863" providerId="AD" clId="Web-{EC121341-9B61-8025-C59F-ED2151B87B9B}"/>
    <pc:docChg chg="delSld modSld">
      <pc:chgData name="Suomi Katja" userId="S::katja.suomi@pohde.fi::8fa6ef1f-1060-4163-b022-2c8375e88863" providerId="AD" clId="Web-{EC121341-9B61-8025-C59F-ED2151B87B9B}" dt="2024-06-19T07:23:13.089" v="127" actId="20577"/>
      <pc:docMkLst>
        <pc:docMk/>
      </pc:docMkLst>
      <pc:sldChg chg="modSp">
        <pc:chgData name="Suomi Katja" userId="S::katja.suomi@pohde.fi::8fa6ef1f-1060-4163-b022-2c8375e88863" providerId="AD" clId="Web-{EC121341-9B61-8025-C59F-ED2151B87B9B}" dt="2024-06-19T07:23:13.089" v="127" actId="20577"/>
        <pc:sldMkLst>
          <pc:docMk/>
          <pc:sldMk cId="2287570209" sldId="266"/>
        </pc:sldMkLst>
        <pc:spChg chg="mod">
          <ac:chgData name="Suomi Katja" userId="S::katja.suomi@pohde.fi::8fa6ef1f-1060-4163-b022-2c8375e88863" providerId="AD" clId="Web-{EC121341-9B61-8025-C59F-ED2151B87B9B}" dt="2024-06-19T07:09:44.103" v="54" actId="20577"/>
          <ac:spMkLst>
            <pc:docMk/>
            <pc:sldMk cId="2287570209" sldId="266"/>
            <ac:spMk id="5" creationId="{A905865A-8618-FAE6-A3E2-B089C4560F3F}"/>
          </ac:spMkLst>
        </pc:spChg>
        <pc:spChg chg="mod">
          <ac:chgData name="Suomi Katja" userId="S::katja.suomi@pohde.fi::8fa6ef1f-1060-4163-b022-2c8375e88863" providerId="AD" clId="Web-{EC121341-9B61-8025-C59F-ED2151B87B9B}" dt="2024-06-19T07:23:13.089" v="127" actId="20577"/>
          <ac:spMkLst>
            <pc:docMk/>
            <pc:sldMk cId="2287570209" sldId="266"/>
            <ac:spMk id="6" creationId="{655EF0CE-D25F-C7CF-31EC-B3D11BAB947A}"/>
          </ac:spMkLst>
        </pc:spChg>
      </pc:sldChg>
      <pc:sldChg chg="del">
        <pc:chgData name="Suomi Katja" userId="S::katja.suomi@pohde.fi::8fa6ef1f-1060-4163-b022-2c8375e88863" providerId="AD" clId="Web-{EC121341-9B61-8025-C59F-ED2151B87B9B}" dt="2024-06-19T07:11:48.871" v="74"/>
        <pc:sldMkLst>
          <pc:docMk/>
          <pc:sldMk cId="1026965617" sldId="270"/>
        </pc:sldMkLst>
      </pc:sldChg>
    </pc:docChg>
  </pc:docChgLst>
  <pc:docChgLst>
    <pc:chgData name="Suomi Katja" userId="S::katja.suomi@pohde.fi::8fa6ef1f-1060-4163-b022-2c8375e88863" providerId="AD" clId="Web-{5864CE67-9328-2CF6-27E7-70AD2A61F3E5}"/>
    <pc:docChg chg="modSld">
      <pc:chgData name="Suomi Katja" userId="S::katja.suomi@pohde.fi::8fa6ef1f-1060-4163-b022-2c8375e88863" providerId="AD" clId="Web-{5864CE67-9328-2CF6-27E7-70AD2A61F3E5}" dt="2024-10-03T04:34:59.524" v="347" actId="20577"/>
      <pc:docMkLst>
        <pc:docMk/>
      </pc:docMkLst>
      <pc:sldChg chg="modSp">
        <pc:chgData name="Suomi Katja" userId="S::katja.suomi@pohde.fi::8fa6ef1f-1060-4163-b022-2c8375e88863" providerId="AD" clId="Web-{5864CE67-9328-2CF6-27E7-70AD2A61F3E5}" dt="2024-10-03T04:21:37.897" v="269" actId="20577"/>
        <pc:sldMkLst>
          <pc:docMk/>
          <pc:sldMk cId="3615551798" sldId="258"/>
        </pc:sldMkLst>
        <pc:spChg chg="mod">
          <ac:chgData name="Suomi Katja" userId="S::katja.suomi@pohde.fi::8fa6ef1f-1060-4163-b022-2c8375e88863" providerId="AD" clId="Web-{5864CE67-9328-2CF6-27E7-70AD2A61F3E5}" dt="2024-10-03T04:21:37.897" v="269" actId="20577"/>
          <ac:spMkLst>
            <pc:docMk/>
            <pc:sldMk cId="3615551798" sldId="258"/>
            <ac:spMk id="6" creationId="{655EF0CE-D25F-C7CF-31EC-B3D11BAB947A}"/>
          </ac:spMkLst>
        </pc:spChg>
      </pc:sldChg>
      <pc:sldChg chg="modSp">
        <pc:chgData name="Suomi Katja" userId="S::katja.suomi@pohde.fi::8fa6ef1f-1060-4163-b022-2c8375e88863" providerId="AD" clId="Web-{5864CE67-9328-2CF6-27E7-70AD2A61F3E5}" dt="2024-10-03T04:21:23.349" v="267" actId="20577"/>
        <pc:sldMkLst>
          <pc:docMk/>
          <pc:sldMk cId="2628984145" sldId="260"/>
        </pc:sldMkLst>
        <pc:spChg chg="mod">
          <ac:chgData name="Suomi Katja" userId="S::katja.suomi@pohde.fi::8fa6ef1f-1060-4163-b022-2c8375e88863" providerId="AD" clId="Web-{5864CE67-9328-2CF6-27E7-70AD2A61F3E5}" dt="2024-10-03T04:21:23.349" v="267" actId="20577"/>
          <ac:spMkLst>
            <pc:docMk/>
            <pc:sldMk cId="2628984145" sldId="260"/>
            <ac:spMk id="6" creationId="{655EF0CE-D25F-C7CF-31EC-B3D11BAB947A}"/>
          </ac:spMkLst>
        </pc:spChg>
      </pc:sldChg>
      <pc:sldChg chg="modSp">
        <pc:chgData name="Suomi Katja" userId="S::katja.suomi@pohde.fi::8fa6ef1f-1060-4163-b022-2c8375e88863" providerId="AD" clId="Web-{5864CE67-9328-2CF6-27E7-70AD2A61F3E5}" dt="2024-10-03T04:21:43.506" v="271" actId="20577"/>
        <pc:sldMkLst>
          <pc:docMk/>
          <pc:sldMk cId="2664266247" sldId="262"/>
        </pc:sldMkLst>
        <pc:spChg chg="mod">
          <ac:chgData name="Suomi Katja" userId="S::katja.suomi@pohde.fi::8fa6ef1f-1060-4163-b022-2c8375e88863" providerId="AD" clId="Web-{5864CE67-9328-2CF6-27E7-70AD2A61F3E5}" dt="2024-10-03T04:21:43.506" v="271" actId="20577"/>
          <ac:spMkLst>
            <pc:docMk/>
            <pc:sldMk cId="2664266247" sldId="262"/>
            <ac:spMk id="6" creationId="{655EF0CE-D25F-C7CF-31EC-B3D11BAB947A}"/>
          </ac:spMkLst>
        </pc:spChg>
      </pc:sldChg>
      <pc:sldChg chg="modSp">
        <pc:chgData name="Suomi Katja" userId="S::katja.suomi@pohde.fi::8fa6ef1f-1060-4163-b022-2c8375e88863" providerId="AD" clId="Web-{5864CE67-9328-2CF6-27E7-70AD2A61F3E5}" dt="2024-10-03T04:34:59.524" v="347" actId="20577"/>
        <pc:sldMkLst>
          <pc:docMk/>
          <pc:sldMk cId="493642792" sldId="263"/>
        </pc:sldMkLst>
        <pc:spChg chg="mod">
          <ac:chgData name="Suomi Katja" userId="S::katja.suomi@pohde.fi::8fa6ef1f-1060-4163-b022-2c8375e88863" providerId="AD" clId="Web-{5864CE67-9328-2CF6-27E7-70AD2A61F3E5}" dt="2024-10-03T04:17:00.558" v="216" actId="20577"/>
          <ac:spMkLst>
            <pc:docMk/>
            <pc:sldMk cId="493642792" sldId="263"/>
            <ac:spMk id="5" creationId="{A905865A-8618-FAE6-A3E2-B089C4560F3F}"/>
          </ac:spMkLst>
        </pc:spChg>
        <pc:spChg chg="mod">
          <ac:chgData name="Suomi Katja" userId="S::katja.suomi@pohde.fi::8fa6ef1f-1060-4163-b022-2c8375e88863" providerId="AD" clId="Web-{5864CE67-9328-2CF6-27E7-70AD2A61F3E5}" dt="2024-10-03T04:34:59.524" v="347" actId="20577"/>
          <ac:spMkLst>
            <pc:docMk/>
            <pc:sldMk cId="493642792" sldId="263"/>
            <ac:spMk id="6" creationId="{655EF0CE-D25F-C7CF-31EC-B3D11BAB947A}"/>
          </ac:spMkLst>
        </pc:spChg>
      </pc:sldChg>
      <pc:sldChg chg="modSp">
        <pc:chgData name="Suomi Katja" userId="S::katja.suomi@pohde.fi::8fa6ef1f-1060-4163-b022-2c8375e88863" providerId="AD" clId="Web-{5864CE67-9328-2CF6-27E7-70AD2A61F3E5}" dt="2024-10-03T04:20:34.129" v="262" actId="20577"/>
        <pc:sldMkLst>
          <pc:docMk/>
          <pc:sldMk cId="2287570209" sldId="266"/>
        </pc:sldMkLst>
        <pc:spChg chg="mod">
          <ac:chgData name="Suomi Katja" userId="S::katja.suomi@pohde.fi::8fa6ef1f-1060-4163-b022-2c8375e88863" providerId="AD" clId="Web-{5864CE67-9328-2CF6-27E7-70AD2A61F3E5}" dt="2024-10-03T04:20:34.129" v="262" actId="20577"/>
          <ac:spMkLst>
            <pc:docMk/>
            <pc:sldMk cId="2287570209" sldId="266"/>
            <ac:spMk id="6" creationId="{655EF0CE-D25F-C7CF-31EC-B3D11BAB947A}"/>
          </ac:spMkLst>
        </pc:spChg>
      </pc:sldChg>
      <pc:sldChg chg="modSp">
        <pc:chgData name="Suomi Katja" userId="S::katja.suomi@pohde.fi::8fa6ef1f-1060-4163-b022-2c8375e88863" providerId="AD" clId="Web-{5864CE67-9328-2CF6-27E7-70AD2A61F3E5}" dt="2024-10-03T04:20:58.942" v="263" actId="20577"/>
        <pc:sldMkLst>
          <pc:docMk/>
          <pc:sldMk cId="165927700" sldId="267"/>
        </pc:sldMkLst>
        <pc:spChg chg="mod">
          <ac:chgData name="Suomi Katja" userId="S::katja.suomi@pohde.fi::8fa6ef1f-1060-4163-b022-2c8375e88863" providerId="AD" clId="Web-{5864CE67-9328-2CF6-27E7-70AD2A61F3E5}" dt="2024-10-03T04:20:58.942" v="263" actId="20577"/>
          <ac:spMkLst>
            <pc:docMk/>
            <pc:sldMk cId="165927700" sldId="267"/>
            <ac:spMk id="6" creationId="{655EF0CE-D25F-C7CF-31EC-B3D11BAB947A}"/>
          </ac:spMkLst>
        </pc:spChg>
      </pc:sldChg>
      <pc:sldChg chg="modSp">
        <pc:chgData name="Suomi Katja" userId="S::katja.suomi@pohde.fi::8fa6ef1f-1060-4163-b022-2c8375e88863" providerId="AD" clId="Web-{5864CE67-9328-2CF6-27E7-70AD2A61F3E5}" dt="2024-10-03T04:21:06.989" v="264" actId="20577"/>
        <pc:sldMkLst>
          <pc:docMk/>
          <pc:sldMk cId="670764606" sldId="269"/>
        </pc:sldMkLst>
        <pc:spChg chg="mod">
          <ac:chgData name="Suomi Katja" userId="S::katja.suomi@pohde.fi::8fa6ef1f-1060-4163-b022-2c8375e88863" providerId="AD" clId="Web-{5864CE67-9328-2CF6-27E7-70AD2A61F3E5}" dt="2024-10-03T04:21:06.989" v="264" actId="20577"/>
          <ac:spMkLst>
            <pc:docMk/>
            <pc:sldMk cId="670764606" sldId="269"/>
            <ac:spMk id="6" creationId="{655EF0CE-D25F-C7CF-31EC-B3D11BAB947A}"/>
          </ac:spMkLst>
        </pc:spChg>
      </pc:sldChg>
      <pc:sldChg chg="modSp">
        <pc:chgData name="Suomi Katja" userId="S::katja.suomi@pohde.fi::8fa6ef1f-1060-4163-b022-2c8375e88863" providerId="AD" clId="Web-{5864CE67-9328-2CF6-27E7-70AD2A61F3E5}" dt="2024-10-03T04:34:43.429" v="346" actId="20577"/>
        <pc:sldMkLst>
          <pc:docMk/>
          <pc:sldMk cId="594570966" sldId="272"/>
        </pc:sldMkLst>
        <pc:spChg chg="mod">
          <ac:chgData name="Suomi Katja" userId="S::katja.suomi@pohde.fi::8fa6ef1f-1060-4163-b022-2c8375e88863" providerId="AD" clId="Web-{5864CE67-9328-2CF6-27E7-70AD2A61F3E5}" dt="2024-10-03T04:34:43.429" v="346" actId="20577"/>
          <ac:spMkLst>
            <pc:docMk/>
            <pc:sldMk cId="594570966" sldId="272"/>
            <ac:spMk id="6" creationId="{655EF0CE-D25F-C7CF-31EC-B3D11BAB947A}"/>
          </ac:spMkLst>
        </pc:spChg>
      </pc:sldChg>
      <pc:sldChg chg="modSp">
        <pc:chgData name="Suomi Katja" userId="S::katja.suomi@pohde.fi::8fa6ef1f-1060-4163-b022-2c8375e88863" providerId="AD" clId="Web-{5864CE67-9328-2CF6-27E7-70AD2A61F3E5}" dt="2024-10-03T04:22:03.492" v="274" actId="20577"/>
        <pc:sldMkLst>
          <pc:docMk/>
          <pc:sldMk cId="3132171931" sldId="274"/>
        </pc:sldMkLst>
        <pc:spChg chg="mod">
          <ac:chgData name="Suomi Katja" userId="S::katja.suomi@pohde.fi::8fa6ef1f-1060-4163-b022-2c8375e88863" providerId="AD" clId="Web-{5864CE67-9328-2CF6-27E7-70AD2A61F3E5}" dt="2024-10-03T04:22:03.492" v="274" actId="20577"/>
          <ac:spMkLst>
            <pc:docMk/>
            <pc:sldMk cId="3132171931" sldId="274"/>
            <ac:spMk id="6" creationId="{655EF0CE-D25F-C7CF-31EC-B3D11BAB947A}"/>
          </ac:spMkLst>
        </pc:spChg>
      </pc:sldChg>
      <pc:sldChg chg="modSp">
        <pc:chgData name="Suomi Katja" userId="S::katja.suomi@pohde.fi::8fa6ef1f-1060-4163-b022-2c8375e88863" providerId="AD" clId="Web-{5864CE67-9328-2CF6-27E7-70AD2A61F3E5}" dt="2024-10-03T04:23:41.544" v="276" actId="20577"/>
        <pc:sldMkLst>
          <pc:docMk/>
          <pc:sldMk cId="1254504589" sldId="275"/>
        </pc:sldMkLst>
        <pc:spChg chg="mod">
          <ac:chgData name="Suomi Katja" userId="S::katja.suomi@pohde.fi::8fa6ef1f-1060-4163-b022-2c8375e88863" providerId="AD" clId="Web-{5864CE67-9328-2CF6-27E7-70AD2A61F3E5}" dt="2024-10-03T04:23:41.544" v="276" actId="20577"/>
          <ac:spMkLst>
            <pc:docMk/>
            <pc:sldMk cId="1254504589" sldId="275"/>
            <ac:spMk id="6" creationId="{655EF0CE-D25F-C7CF-31EC-B3D11BAB947A}"/>
          </ac:spMkLst>
        </pc:spChg>
      </pc:sldChg>
      <pc:sldChg chg="modSp">
        <pc:chgData name="Suomi Katja" userId="S::katja.suomi@pohde.fi::8fa6ef1f-1060-4163-b022-2c8375e88863" providerId="AD" clId="Web-{5864CE67-9328-2CF6-27E7-70AD2A61F3E5}" dt="2024-10-03T04:21:54.757" v="272" actId="20577"/>
        <pc:sldMkLst>
          <pc:docMk/>
          <pc:sldMk cId="1264359831" sldId="277"/>
        </pc:sldMkLst>
        <pc:spChg chg="mod">
          <ac:chgData name="Suomi Katja" userId="S::katja.suomi@pohde.fi::8fa6ef1f-1060-4163-b022-2c8375e88863" providerId="AD" clId="Web-{5864CE67-9328-2CF6-27E7-70AD2A61F3E5}" dt="2024-10-03T04:21:54.757" v="272" actId="20577"/>
          <ac:spMkLst>
            <pc:docMk/>
            <pc:sldMk cId="1264359831" sldId="277"/>
            <ac:spMk id="6" creationId="{655EF0CE-D25F-C7CF-31EC-B3D11BAB947A}"/>
          </ac:spMkLst>
        </pc:spChg>
      </pc:sldChg>
      <pc:sldChg chg="modSp">
        <pc:chgData name="Suomi Katja" userId="S::katja.suomi@pohde.fi::8fa6ef1f-1060-4163-b022-2c8375e88863" providerId="AD" clId="Web-{5864CE67-9328-2CF6-27E7-70AD2A61F3E5}" dt="2024-10-03T04:24:37.640" v="278" actId="1076"/>
        <pc:sldMkLst>
          <pc:docMk/>
          <pc:sldMk cId="527961121" sldId="281"/>
        </pc:sldMkLst>
        <pc:spChg chg="mod">
          <ac:chgData name="Suomi Katja" userId="S::katja.suomi@pohde.fi::8fa6ef1f-1060-4163-b022-2c8375e88863" providerId="AD" clId="Web-{5864CE67-9328-2CF6-27E7-70AD2A61F3E5}" dt="2024-10-03T04:24:37.640" v="278" actId="1076"/>
          <ac:spMkLst>
            <pc:docMk/>
            <pc:sldMk cId="527961121" sldId="281"/>
            <ac:spMk id="6" creationId="{655EF0CE-D25F-C7CF-31EC-B3D11BAB947A}"/>
          </ac:spMkLst>
        </pc:spChg>
      </pc:sldChg>
      <pc:sldChg chg="modSp">
        <pc:chgData name="Suomi Katja" userId="S::katja.suomi@pohde.fi::8fa6ef1f-1060-4163-b022-2c8375e88863" providerId="AD" clId="Web-{5864CE67-9328-2CF6-27E7-70AD2A61F3E5}" dt="2024-10-03T04:24:51.156" v="280" actId="20577"/>
        <pc:sldMkLst>
          <pc:docMk/>
          <pc:sldMk cId="1810479142" sldId="282"/>
        </pc:sldMkLst>
        <pc:spChg chg="mod">
          <ac:chgData name="Suomi Katja" userId="S::katja.suomi@pohde.fi::8fa6ef1f-1060-4163-b022-2c8375e88863" providerId="AD" clId="Web-{5864CE67-9328-2CF6-27E7-70AD2A61F3E5}" dt="2024-10-03T04:24:51.156" v="280" actId="20577"/>
          <ac:spMkLst>
            <pc:docMk/>
            <pc:sldMk cId="1810479142" sldId="282"/>
            <ac:spMk id="6" creationId="{655EF0CE-D25F-C7CF-31EC-B3D11BAB947A}"/>
          </ac:spMkLst>
        </pc:spChg>
      </pc:sldChg>
      <pc:sldChg chg="modSp">
        <pc:chgData name="Suomi Katja" userId="S::katja.suomi@pohde.fi::8fa6ef1f-1060-4163-b022-2c8375e88863" providerId="AD" clId="Web-{5864CE67-9328-2CF6-27E7-70AD2A61F3E5}" dt="2024-10-03T04:25:24.641" v="285" actId="1076"/>
        <pc:sldMkLst>
          <pc:docMk/>
          <pc:sldMk cId="4099428580" sldId="283"/>
        </pc:sldMkLst>
        <pc:spChg chg="mod">
          <ac:chgData name="Suomi Katja" userId="S::katja.suomi@pohde.fi::8fa6ef1f-1060-4163-b022-2c8375e88863" providerId="AD" clId="Web-{5864CE67-9328-2CF6-27E7-70AD2A61F3E5}" dt="2024-10-03T04:25:15.891" v="283" actId="20577"/>
          <ac:spMkLst>
            <pc:docMk/>
            <pc:sldMk cId="4099428580" sldId="283"/>
            <ac:spMk id="6" creationId="{655EF0CE-D25F-C7CF-31EC-B3D11BAB947A}"/>
          </ac:spMkLst>
        </pc:spChg>
        <pc:picChg chg="mod">
          <ac:chgData name="Suomi Katja" userId="S::katja.suomi@pohde.fi::8fa6ef1f-1060-4163-b022-2c8375e88863" providerId="AD" clId="Web-{5864CE67-9328-2CF6-27E7-70AD2A61F3E5}" dt="2024-10-03T04:25:24.641" v="285" actId="1076"/>
          <ac:picMkLst>
            <pc:docMk/>
            <pc:sldMk cId="4099428580" sldId="283"/>
            <ac:picMk id="3" creationId="{F2EC36B3-BE4E-4D17-DF91-4B0B13C75C64}"/>
          </ac:picMkLst>
        </pc:picChg>
      </pc:sldChg>
      <pc:sldChg chg="modSp">
        <pc:chgData name="Suomi Katja" userId="S::katja.suomi@pohde.fi::8fa6ef1f-1060-4163-b022-2c8375e88863" providerId="AD" clId="Web-{5864CE67-9328-2CF6-27E7-70AD2A61F3E5}" dt="2024-10-03T04:24:57.390" v="282" actId="20577"/>
        <pc:sldMkLst>
          <pc:docMk/>
          <pc:sldMk cId="520215231" sldId="284"/>
        </pc:sldMkLst>
        <pc:spChg chg="mod">
          <ac:chgData name="Suomi Katja" userId="S::katja.suomi@pohde.fi::8fa6ef1f-1060-4163-b022-2c8375e88863" providerId="AD" clId="Web-{5864CE67-9328-2CF6-27E7-70AD2A61F3E5}" dt="2024-10-03T04:24:57.390" v="282" actId="20577"/>
          <ac:spMkLst>
            <pc:docMk/>
            <pc:sldMk cId="520215231" sldId="284"/>
            <ac:spMk id="6" creationId="{655EF0CE-D25F-C7CF-31EC-B3D11BAB947A}"/>
          </ac:spMkLst>
        </pc:spChg>
      </pc:sldChg>
      <pc:sldChg chg="modSp">
        <pc:chgData name="Suomi Katja" userId="S::katja.suomi@pohde.fi::8fa6ef1f-1060-4163-b022-2c8375e88863" providerId="AD" clId="Web-{5864CE67-9328-2CF6-27E7-70AD2A61F3E5}" dt="2024-10-03T04:25:32.814" v="286" actId="20577"/>
        <pc:sldMkLst>
          <pc:docMk/>
          <pc:sldMk cId="466111576" sldId="285"/>
        </pc:sldMkLst>
        <pc:spChg chg="mod">
          <ac:chgData name="Suomi Katja" userId="S::katja.suomi@pohde.fi::8fa6ef1f-1060-4163-b022-2c8375e88863" providerId="AD" clId="Web-{5864CE67-9328-2CF6-27E7-70AD2A61F3E5}" dt="2024-10-03T04:25:32.814" v="286" actId="20577"/>
          <ac:spMkLst>
            <pc:docMk/>
            <pc:sldMk cId="466111576" sldId="285"/>
            <ac:spMk id="6" creationId="{655EF0CE-D25F-C7CF-31EC-B3D11BAB947A}"/>
          </ac:spMkLst>
        </pc:spChg>
      </pc:sldChg>
      <pc:sldChg chg="addSp delSp modSp mod modClrScheme delDesignElem chgLayout">
        <pc:chgData name="Suomi Katja" userId="S::katja.suomi@pohde.fi::8fa6ef1f-1060-4163-b022-2c8375e88863" providerId="AD" clId="Web-{5864CE67-9328-2CF6-27E7-70AD2A61F3E5}" dt="2024-10-03T04:34:16.709" v="344" actId="20577"/>
        <pc:sldMkLst>
          <pc:docMk/>
          <pc:sldMk cId="2861819031" sldId="286"/>
        </pc:sldMkLst>
        <pc:spChg chg="add del mod ord">
          <ac:chgData name="Suomi Katja" userId="S::katja.suomi@pohde.fi::8fa6ef1f-1060-4163-b022-2c8375e88863" providerId="AD" clId="Web-{5864CE67-9328-2CF6-27E7-70AD2A61F3E5}" dt="2024-10-03T04:28:26.336" v="303"/>
          <ac:spMkLst>
            <pc:docMk/>
            <pc:sldMk cId="2861819031" sldId="286"/>
            <ac:spMk id="2" creationId="{18627266-72F4-A26F-8525-BB6FD657D20B}"/>
          </ac:spMkLst>
        </pc:spChg>
        <pc:spChg chg="add del mod">
          <ac:chgData name="Suomi Katja" userId="S::katja.suomi@pohde.fi::8fa6ef1f-1060-4163-b022-2c8375e88863" providerId="AD" clId="Web-{5864CE67-9328-2CF6-27E7-70AD2A61F3E5}" dt="2024-10-03T04:28:53.337" v="306"/>
          <ac:spMkLst>
            <pc:docMk/>
            <pc:sldMk cId="2861819031" sldId="286"/>
            <ac:spMk id="3" creationId="{F79970EF-2321-51D5-C4F3-5108984974B8}"/>
          </ac:spMkLst>
        </pc:spChg>
        <pc:spChg chg="mod ord">
          <ac:chgData name="Suomi Katja" userId="S::katja.suomi@pohde.fi::8fa6ef1f-1060-4163-b022-2c8375e88863" providerId="AD" clId="Web-{5864CE67-9328-2CF6-27E7-70AD2A61F3E5}" dt="2024-10-03T04:29:32.917" v="312" actId="1076"/>
          <ac:spMkLst>
            <pc:docMk/>
            <pc:sldMk cId="2861819031" sldId="286"/>
            <ac:spMk id="5" creationId="{A905865A-8618-FAE6-A3E2-B089C4560F3F}"/>
          </ac:spMkLst>
        </pc:spChg>
        <pc:spChg chg="mod ord">
          <ac:chgData name="Suomi Katja" userId="S::katja.suomi@pohde.fi::8fa6ef1f-1060-4163-b022-2c8375e88863" providerId="AD" clId="Web-{5864CE67-9328-2CF6-27E7-70AD2A61F3E5}" dt="2024-10-03T04:34:16.709" v="344" actId="20577"/>
          <ac:spMkLst>
            <pc:docMk/>
            <pc:sldMk cId="2861819031" sldId="286"/>
            <ac:spMk id="6" creationId="{655EF0CE-D25F-C7CF-31EC-B3D11BAB947A}"/>
          </ac:spMkLst>
        </pc:spChg>
        <pc:spChg chg="add del mod">
          <ac:chgData name="Suomi Katja" userId="S::katja.suomi@pohde.fi::8fa6ef1f-1060-4163-b022-2c8375e88863" providerId="AD" clId="Web-{5864CE67-9328-2CF6-27E7-70AD2A61F3E5}" dt="2024-10-03T04:32:39.690" v="329"/>
          <ac:spMkLst>
            <pc:docMk/>
            <pc:sldMk cId="2861819031" sldId="286"/>
            <ac:spMk id="7" creationId="{D417BFD8-6B23-AF69-4303-EAE0F089F9DE}"/>
          </ac:spMkLst>
        </pc:spChg>
        <pc:spChg chg="add del">
          <ac:chgData name="Suomi Katja" userId="S::katja.suomi@pohde.fi::8fa6ef1f-1060-4163-b022-2c8375e88863" providerId="AD" clId="Web-{5864CE67-9328-2CF6-27E7-70AD2A61F3E5}" dt="2024-10-03T04:28:26.336" v="303"/>
          <ac:spMkLst>
            <pc:docMk/>
            <pc:sldMk cId="2861819031" sldId="286"/>
            <ac:spMk id="11" creationId="{8FC9BE17-9A7B-462D-AE50-3D8777387304}"/>
          </ac:spMkLst>
        </pc:spChg>
        <pc:spChg chg="add del">
          <ac:chgData name="Suomi Katja" userId="S::katja.suomi@pohde.fi::8fa6ef1f-1060-4163-b022-2c8375e88863" providerId="AD" clId="Web-{5864CE67-9328-2CF6-27E7-70AD2A61F3E5}" dt="2024-10-03T04:28:26.336" v="303"/>
          <ac:spMkLst>
            <pc:docMk/>
            <pc:sldMk cId="2861819031" sldId="286"/>
            <ac:spMk id="13" creationId="{3EBE8569-6AEC-4B8C-8D53-2DE337CDBA65}"/>
          </ac:spMkLst>
        </pc:spChg>
        <pc:spChg chg="add del">
          <ac:chgData name="Suomi Katja" userId="S::katja.suomi@pohde.fi::8fa6ef1f-1060-4163-b022-2c8375e88863" providerId="AD" clId="Web-{5864CE67-9328-2CF6-27E7-70AD2A61F3E5}" dt="2024-10-03T04:28:26.336" v="303"/>
          <ac:spMkLst>
            <pc:docMk/>
            <pc:sldMk cId="2861819031" sldId="286"/>
            <ac:spMk id="15" creationId="{55D4142C-5077-457F-A6AD-3FECFDB39685}"/>
          </ac:spMkLst>
        </pc:spChg>
        <pc:spChg chg="add del">
          <ac:chgData name="Suomi Katja" userId="S::katja.suomi@pohde.fi::8fa6ef1f-1060-4163-b022-2c8375e88863" providerId="AD" clId="Web-{5864CE67-9328-2CF6-27E7-70AD2A61F3E5}" dt="2024-10-03T04:28:26.336" v="303"/>
          <ac:spMkLst>
            <pc:docMk/>
            <pc:sldMk cId="2861819031" sldId="286"/>
            <ac:spMk id="17" creationId="{7A5F0580-5EE9-419F-96EE-B6529EF6E7D0}"/>
          </ac:spMkLst>
        </pc:spChg>
        <pc:picChg chg="mod">
          <ac:chgData name="Suomi Katja" userId="S::katja.suomi@pohde.fi::8fa6ef1f-1060-4163-b022-2c8375e88863" providerId="AD" clId="Web-{5864CE67-9328-2CF6-27E7-70AD2A61F3E5}" dt="2024-10-03T04:29:48.761" v="315" actId="1076"/>
          <ac:picMkLst>
            <pc:docMk/>
            <pc:sldMk cId="2861819031" sldId="286"/>
            <ac:picMk id="4" creationId="{74543579-F020-7E47-137F-013D56F2F48F}"/>
          </ac:picMkLst>
        </pc:picChg>
      </pc:sldChg>
      <pc:sldChg chg="modSp">
        <pc:chgData name="Suomi Katja" userId="S::katja.suomi@pohde.fi::8fa6ef1f-1060-4163-b022-2c8375e88863" providerId="AD" clId="Web-{5864CE67-9328-2CF6-27E7-70AD2A61F3E5}" dt="2024-10-03T04:34:35.335" v="345" actId="20577"/>
        <pc:sldMkLst>
          <pc:docMk/>
          <pc:sldMk cId="2069338711" sldId="287"/>
        </pc:sldMkLst>
        <pc:spChg chg="mod">
          <ac:chgData name="Suomi Katja" userId="S::katja.suomi@pohde.fi::8fa6ef1f-1060-4163-b022-2c8375e88863" providerId="AD" clId="Web-{5864CE67-9328-2CF6-27E7-70AD2A61F3E5}" dt="2024-10-03T04:34:35.335" v="345" actId="20577"/>
          <ac:spMkLst>
            <pc:docMk/>
            <pc:sldMk cId="2069338711" sldId="287"/>
            <ac:spMk id="6" creationId="{655EF0CE-D25F-C7CF-31EC-B3D11BAB947A}"/>
          </ac:spMkLst>
        </pc:spChg>
      </pc:sldChg>
      <pc:sldChg chg="modSp">
        <pc:chgData name="Suomi Katja" userId="S::katja.suomi@pohde.fi::8fa6ef1f-1060-4163-b022-2c8375e88863" providerId="AD" clId="Web-{5864CE67-9328-2CF6-27E7-70AD2A61F3E5}" dt="2024-10-03T04:25:46.939" v="289" actId="20577"/>
        <pc:sldMkLst>
          <pc:docMk/>
          <pc:sldMk cId="190334263" sldId="288"/>
        </pc:sldMkLst>
        <pc:spChg chg="mod">
          <ac:chgData name="Suomi Katja" userId="S::katja.suomi@pohde.fi::8fa6ef1f-1060-4163-b022-2c8375e88863" providerId="AD" clId="Web-{5864CE67-9328-2CF6-27E7-70AD2A61F3E5}" dt="2024-10-03T04:25:46.939" v="289" actId="20577"/>
          <ac:spMkLst>
            <pc:docMk/>
            <pc:sldMk cId="190334263" sldId="288"/>
            <ac:spMk id="6" creationId="{655EF0CE-D25F-C7CF-31EC-B3D11BAB947A}"/>
          </ac:spMkLst>
        </pc:spChg>
      </pc:sldChg>
      <pc:sldChg chg="modSp">
        <pc:chgData name="Suomi Katja" userId="S::katja.suomi@pohde.fi::8fa6ef1f-1060-4163-b022-2c8375e88863" providerId="AD" clId="Web-{5864CE67-9328-2CF6-27E7-70AD2A61F3E5}" dt="2024-10-03T04:25:42.486" v="288" actId="20577"/>
        <pc:sldMkLst>
          <pc:docMk/>
          <pc:sldMk cId="1205127227" sldId="289"/>
        </pc:sldMkLst>
        <pc:spChg chg="mod">
          <ac:chgData name="Suomi Katja" userId="S::katja.suomi@pohde.fi::8fa6ef1f-1060-4163-b022-2c8375e88863" providerId="AD" clId="Web-{5864CE67-9328-2CF6-27E7-70AD2A61F3E5}" dt="2024-10-03T04:25:42.486" v="288" actId="20577"/>
          <ac:spMkLst>
            <pc:docMk/>
            <pc:sldMk cId="1205127227" sldId="289"/>
            <ac:spMk id="6" creationId="{655EF0CE-D25F-C7CF-31EC-B3D11BAB947A}"/>
          </ac:spMkLst>
        </pc:spChg>
      </pc:sldChg>
      <pc:sldChg chg="modSp">
        <pc:chgData name="Suomi Katja" userId="S::katja.suomi@pohde.fi::8fa6ef1f-1060-4163-b022-2c8375e88863" providerId="AD" clId="Web-{5864CE67-9328-2CF6-27E7-70AD2A61F3E5}" dt="2024-10-03T04:26:01.455" v="291" actId="20577"/>
        <pc:sldMkLst>
          <pc:docMk/>
          <pc:sldMk cId="1548228600" sldId="290"/>
        </pc:sldMkLst>
        <pc:spChg chg="mod">
          <ac:chgData name="Suomi Katja" userId="S::katja.suomi@pohde.fi::8fa6ef1f-1060-4163-b022-2c8375e88863" providerId="AD" clId="Web-{5864CE67-9328-2CF6-27E7-70AD2A61F3E5}" dt="2024-10-03T04:26:01.455" v="291" actId="20577"/>
          <ac:spMkLst>
            <pc:docMk/>
            <pc:sldMk cId="1548228600" sldId="290"/>
            <ac:spMk id="6" creationId="{655EF0CE-D25F-C7CF-31EC-B3D11BAB947A}"/>
          </ac:spMkLst>
        </pc:spChg>
      </pc:sldChg>
    </pc:docChg>
  </pc:docChgLst>
  <pc:docChgLst>
    <pc:chgData name="Suomi Katja" userId="8fa6ef1f-1060-4163-b022-2c8375e88863" providerId="ADAL" clId="{1F10417E-F104-4CD3-A564-68375B6F864B}"/>
    <pc:docChg chg="modSld sldOrd">
      <pc:chgData name="Suomi Katja" userId="8fa6ef1f-1060-4163-b022-2c8375e88863" providerId="ADAL" clId="{1F10417E-F104-4CD3-A564-68375B6F864B}" dt="2024-10-07T09:20:08.316" v="84" actId="20577"/>
      <pc:docMkLst>
        <pc:docMk/>
      </pc:docMkLst>
      <pc:sldChg chg="modSp mod">
        <pc:chgData name="Suomi Katja" userId="8fa6ef1f-1060-4163-b022-2c8375e88863" providerId="ADAL" clId="{1F10417E-F104-4CD3-A564-68375B6F864B}" dt="2024-10-07T08:55:39.520" v="0" actId="20577"/>
        <pc:sldMkLst>
          <pc:docMk/>
          <pc:sldMk cId="2628984145" sldId="260"/>
        </pc:sldMkLst>
        <pc:spChg chg="mod">
          <ac:chgData name="Suomi Katja" userId="8fa6ef1f-1060-4163-b022-2c8375e88863" providerId="ADAL" clId="{1F10417E-F104-4CD3-A564-68375B6F864B}" dt="2024-10-07T08:55:39.520" v="0" actId="20577"/>
          <ac:spMkLst>
            <pc:docMk/>
            <pc:sldMk cId="2628984145" sldId="260"/>
            <ac:spMk id="19" creationId="{F4370F2C-E849-99F6-E19B-12BAA06DDA80}"/>
          </ac:spMkLst>
        </pc:spChg>
      </pc:sldChg>
      <pc:sldChg chg="modSp mod">
        <pc:chgData name="Suomi Katja" userId="8fa6ef1f-1060-4163-b022-2c8375e88863" providerId="ADAL" clId="{1F10417E-F104-4CD3-A564-68375B6F864B}" dt="2024-10-07T09:20:08.316" v="84" actId="20577"/>
        <pc:sldMkLst>
          <pc:docMk/>
          <pc:sldMk cId="493642792" sldId="263"/>
        </pc:sldMkLst>
        <pc:spChg chg="mod">
          <ac:chgData name="Suomi Katja" userId="8fa6ef1f-1060-4163-b022-2c8375e88863" providerId="ADAL" clId="{1F10417E-F104-4CD3-A564-68375B6F864B}" dt="2024-10-07T09:20:08.316" v="84" actId="20577"/>
          <ac:spMkLst>
            <pc:docMk/>
            <pc:sldMk cId="493642792" sldId="263"/>
            <ac:spMk id="5" creationId="{A905865A-8618-FAE6-A3E2-B089C4560F3F}"/>
          </ac:spMkLst>
        </pc:spChg>
      </pc:sldChg>
      <pc:sldChg chg="ord">
        <pc:chgData name="Suomi Katja" userId="8fa6ef1f-1060-4163-b022-2c8375e88863" providerId="ADAL" clId="{1F10417E-F104-4CD3-A564-68375B6F864B}" dt="2024-10-07T09:18:59.444" v="59"/>
        <pc:sldMkLst>
          <pc:docMk/>
          <pc:sldMk cId="594570966" sldId="272"/>
        </pc:sldMkLst>
      </pc:sldChg>
      <pc:sldChg chg="modSp mod">
        <pc:chgData name="Suomi Katja" userId="8fa6ef1f-1060-4163-b022-2c8375e88863" providerId="ADAL" clId="{1F10417E-F104-4CD3-A564-68375B6F864B}" dt="2024-10-07T09:10:09.668" v="53" actId="20577"/>
        <pc:sldMkLst>
          <pc:docMk/>
          <pc:sldMk cId="1254504589" sldId="275"/>
        </pc:sldMkLst>
        <pc:spChg chg="mod">
          <ac:chgData name="Suomi Katja" userId="8fa6ef1f-1060-4163-b022-2c8375e88863" providerId="ADAL" clId="{1F10417E-F104-4CD3-A564-68375B6F864B}" dt="2024-10-07T09:10:09.668" v="53" actId="20577"/>
          <ac:spMkLst>
            <pc:docMk/>
            <pc:sldMk cId="1254504589" sldId="275"/>
            <ac:spMk id="6" creationId="{655EF0CE-D25F-C7CF-31EC-B3D11BAB947A}"/>
          </ac:spMkLst>
        </pc:spChg>
      </pc:sldChg>
      <pc:sldChg chg="modSp mod">
        <pc:chgData name="Suomi Katja" userId="8fa6ef1f-1060-4163-b022-2c8375e88863" providerId="ADAL" clId="{1F10417E-F104-4CD3-A564-68375B6F864B}" dt="2024-10-07T09:08:01.702" v="2" actId="1076"/>
        <pc:sldMkLst>
          <pc:docMk/>
          <pc:sldMk cId="527961121" sldId="281"/>
        </pc:sldMkLst>
        <pc:spChg chg="mod">
          <ac:chgData name="Suomi Katja" userId="8fa6ef1f-1060-4163-b022-2c8375e88863" providerId="ADAL" clId="{1F10417E-F104-4CD3-A564-68375B6F864B}" dt="2024-10-07T09:07:56.056" v="1" actId="1076"/>
          <ac:spMkLst>
            <pc:docMk/>
            <pc:sldMk cId="527961121" sldId="281"/>
            <ac:spMk id="5" creationId="{A905865A-8618-FAE6-A3E2-B089C4560F3F}"/>
          </ac:spMkLst>
        </pc:spChg>
        <pc:spChg chg="mod">
          <ac:chgData name="Suomi Katja" userId="8fa6ef1f-1060-4163-b022-2c8375e88863" providerId="ADAL" clId="{1F10417E-F104-4CD3-A564-68375B6F864B}" dt="2024-10-07T09:08:01.702" v="2" actId="1076"/>
          <ac:spMkLst>
            <pc:docMk/>
            <pc:sldMk cId="527961121" sldId="281"/>
            <ac:spMk id="6" creationId="{655EF0CE-D25F-C7CF-31EC-B3D11BAB947A}"/>
          </ac:spMkLst>
        </pc:spChg>
      </pc:sldChg>
      <pc:sldChg chg="modSp mod">
        <pc:chgData name="Suomi Katja" userId="8fa6ef1f-1060-4163-b022-2c8375e88863" providerId="ADAL" clId="{1F10417E-F104-4CD3-A564-68375B6F864B}" dt="2024-10-07T09:08:47.607" v="21" actId="20577"/>
        <pc:sldMkLst>
          <pc:docMk/>
          <pc:sldMk cId="1810479142" sldId="282"/>
        </pc:sldMkLst>
        <pc:spChg chg="mod">
          <ac:chgData name="Suomi Katja" userId="8fa6ef1f-1060-4163-b022-2c8375e88863" providerId="ADAL" clId="{1F10417E-F104-4CD3-A564-68375B6F864B}" dt="2024-10-07T09:08:10.159" v="3" actId="1076"/>
          <ac:spMkLst>
            <pc:docMk/>
            <pc:sldMk cId="1810479142" sldId="282"/>
            <ac:spMk id="5" creationId="{A905865A-8618-FAE6-A3E2-B089C4560F3F}"/>
          </ac:spMkLst>
        </pc:spChg>
        <pc:spChg chg="mod">
          <ac:chgData name="Suomi Katja" userId="8fa6ef1f-1060-4163-b022-2c8375e88863" providerId="ADAL" clId="{1F10417E-F104-4CD3-A564-68375B6F864B}" dt="2024-10-07T09:08:47.607" v="21" actId="20577"/>
          <ac:spMkLst>
            <pc:docMk/>
            <pc:sldMk cId="1810479142" sldId="282"/>
            <ac:spMk id="6" creationId="{655EF0CE-D25F-C7CF-31EC-B3D11BAB947A}"/>
          </ac:spMkLst>
        </pc:spChg>
      </pc:sldChg>
      <pc:sldChg chg="ord">
        <pc:chgData name="Suomi Katja" userId="8fa6ef1f-1060-4163-b022-2c8375e88863" providerId="ADAL" clId="{1F10417E-F104-4CD3-A564-68375B6F864B}" dt="2024-10-07T09:19:19.814" v="61"/>
        <pc:sldMkLst>
          <pc:docMk/>
          <pc:sldMk cId="2861819031" sldId="286"/>
        </pc:sldMkLst>
      </pc:sldChg>
    </pc:docChg>
  </pc:docChgLst>
  <pc:docChgLst>
    <pc:chgData name="Suomi Katja" userId="8fa6ef1f-1060-4163-b022-2c8375e88863" providerId="ADAL" clId="{4DE18959-930B-4134-AF0F-B5868378AEE7}"/>
    <pc:docChg chg="undo custSel addSld delSld modSld sldOrd">
      <pc:chgData name="Suomi Katja" userId="8fa6ef1f-1060-4163-b022-2c8375e88863" providerId="ADAL" clId="{4DE18959-930B-4134-AF0F-B5868378AEE7}" dt="2024-06-27T05:52:02.096" v="9837" actId="20577"/>
      <pc:docMkLst>
        <pc:docMk/>
      </pc:docMkLst>
      <pc:sldChg chg="modSp mod">
        <pc:chgData name="Suomi Katja" userId="8fa6ef1f-1060-4163-b022-2c8375e88863" providerId="ADAL" clId="{4DE18959-930B-4134-AF0F-B5868378AEE7}" dt="2024-06-26T06:03:13.804" v="9114" actId="255"/>
        <pc:sldMkLst>
          <pc:docMk/>
          <pc:sldMk cId="3615551798" sldId="258"/>
        </pc:sldMkLst>
        <pc:spChg chg="mod">
          <ac:chgData name="Suomi Katja" userId="8fa6ef1f-1060-4163-b022-2c8375e88863" providerId="ADAL" clId="{4DE18959-930B-4134-AF0F-B5868378AEE7}" dt="2024-06-19T08:15:00.904" v="839" actId="20577"/>
          <ac:spMkLst>
            <pc:docMk/>
            <pc:sldMk cId="3615551798" sldId="258"/>
            <ac:spMk id="5" creationId="{A905865A-8618-FAE6-A3E2-B089C4560F3F}"/>
          </ac:spMkLst>
        </pc:spChg>
        <pc:spChg chg="mod">
          <ac:chgData name="Suomi Katja" userId="8fa6ef1f-1060-4163-b022-2c8375e88863" providerId="ADAL" clId="{4DE18959-930B-4134-AF0F-B5868378AEE7}" dt="2024-06-26T06:03:13.804" v="9114" actId="255"/>
          <ac:spMkLst>
            <pc:docMk/>
            <pc:sldMk cId="3615551798" sldId="258"/>
            <ac:spMk id="6" creationId="{655EF0CE-D25F-C7CF-31EC-B3D11BAB947A}"/>
          </ac:spMkLst>
        </pc:spChg>
      </pc:sldChg>
      <pc:sldChg chg="ord">
        <pc:chgData name="Suomi Katja" userId="8fa6ef1f-1060-4163-b022-2c8375e88863" providerId="ADAL" clId="{4DE18959-930B-4134-AF0F-B5868378AEE7}" dt="2024-06-19T07:30:04.011" v="78"/>
        <pc:sldMkLst>
          <pc:docMk/>
          <pc:sldMk cId="2628984145" sldId="260"/>
        </pc:sldMkLst>
      </pc:sldChg>
      <pc:sldChg chg="modSp mod">
        <pc:chgData name="Suomi Katja" userId="8fa6ef1f-1060-4163-b022-2c8375e88863" providerId="ADAL" clId="{4DE18959-930B-4134-AF0F-B5868378AEE7}" dt="2024-06-26T06:03:23.241" v="9115" actId="255"/>
        <pc:sldMkLst>
          <pc:docMk/>
          <pc:sldMk cId="2664266247" sldId="262"/>
        </pc:sldMkLst>
        <pc:spChg chg="mod">
          <ac:chgData name="Suomi Katja" userId="8fa6ef1f-1060-4163-b022-2c8375e88863" providerId="ADAL" clId="{4DE18959-930B-4134-AF0F-B5868378AEE7}" dt="2024-06-26T06:03:23.241" v="9115" actId="255"/>
          <ac:spMkLst>
            <pc:docMk/>
            <pc:sldMk cId="2664266247" sldId="262"/>
            <ac:spMk id="6" creationId="{655EF0CE-D25F-C7CF-31EC-B3D11BAB947A}"/>
          </ac:spMkLst>
        </pc:spChg>
      </pc:sldChg>
      <pc:sldChg chg="modSp mod">
        <pc:chgData name="Suomi Katja" userId="8fa6ef1f-1060-4163-b022-2c8375e88863" providerId="ADAL" clId="{4DE18959-930B-4134-AF0F-B5868378AEE7}" dt="2024-06-27T05:52:02.096" v="9837" actId="20577"/>
        <pc:sldMkLst>
          <pc:docMk/>
          <pc:sldMk cId="493642792" sldId="263"/>
        </pc:sldMkLst>
        <pc:spChg chg="mod">
          <ac:chgData name="Suomi Katja" userId="8fa6ef1f-1060-4163-b022-2c8375e88863" providerId="ADAL" clId="{4DE18959-930B-4134-AF0F-B5868378AEE7}" dt="2024-06-27T05:52:02.096" v="9837" actId="20577"/>
          <ac:spMkLst>
            <pc:docMk/>
            <pc:sldMk cId="493642792" sldId="263"/>
            <ac:spMk id="6" creationId="{655EF0CE-D25F-C7CF-31EC-B3D11BAB947A}"/>
          </ac:spMkLst>
        </pc:spChg>
      </pc:sldChg>
      <pc:sldChg chg="modSp mod">
        <pc:chgData name="Suomi Katja" userId="8fa6ef1f-1060-4163-b022-2c8375e88863" providerId="ADAL" clId="{4DE18959-930B-4134-AF0F-B5868378AEE7}" dt="2024-06-19T07:56:07.184" v="775" actId="20577"/>
        <pc:sldMkLst>
          <pc:docMk/>
          <pc:sldMk cId="659357784" sldId="265"/>
        </pc:sldMkLst>
        <pc:spChg chg="mod">
          <ac:chgData name="Suomi Katja" userId="8fa6ef1f-1060-4163-b022-2c8375e88863" providerId="ADAL" clId="{4DE18959-930B-4134-AF0F-B5868378AEE7}" dt="2024-06-19T07:56:07.184" v="775" actId="20577"/>
          <ac:spMkLst>
            <pc:docMk/>
            <pc:sldMk cId="659357784" sldId="265"/>
            <ac:spMk id="5" creationId="{A905865A-8618-FAE6-A3E2-B089C4560F3F}"/>
          </ac:spMkLst>
        </pc:spChg>
      </pc:sldChg>
      <pc:sldChg chg="modSp mod">
        <pc:chgData name="Suomi Katja" userId="8fa6ef1f-1060-4163-b022-2c8375e88863" providerId="ADAL" clId="{4DE18959-930B-4134-AF0F-B5868378AEE7}" dt="2024-06-24T09:24:15.818" v="3837" actId="20577"/>
        <pc:sldMkLst>
          <pc:docMk/>
          <pc:sldMk cId="2287570209" sldId="266"/>
        </pc:sldMkLst>
        <pc:spChg chg="mod">
          <ac:chgData name="Suomi Katja" userId="8fa6ef1f-1060-4163-b022-2c8375e88863" providerId="ADAL" clId="{4DE18959-930B-4134-AF0F-B5868378AEE7}" dt="2024-06-24T09:24:15.818" v="3837" actId="20577"/>
          <ac:spMkLst>
            <pc:docMk/>
            <pc:sldMk cId="2287570209" sldId="266"/>
            <ac:spMk id="6" creationId="{655EF0CE-D25F-C7CF-31EC-B3D11BAB947A}"/>
          </ac:spMkLst>
        </pc:spChg>
      </pc:sldChg>
      <pc:sldChg chg="modSp mod">
        <pc:chgData name="Suomi Katja" userId="8fa6ef1f-1060-4163-b022-2c8375e88863" providerId="ADAL" clId="{4DE18959-930B-4134-AF0F-B5868378AEE7}" dt="2024-06-19T08:07:56.693" v="777" actId="5793"/>
        <pc:sldMkLst>
          <pc:docMk/>
          <pc:sldMk cId="165927700" sldId="267"/>
        </pc:sldMkLst>
        <pc:spChg chg="mod">
          <ac:chgData name="Suomi Katja" userId="8fa6ef1f-1060-4163-b022-2c8375e88863" providerId="ADAL" clId="{4DE18959-930B-4134-AF0F-B5868378AEE7}" dt="2024-06-19T07:27:28.808" v="63" actId="20577"/>
          <ac:spMkLst>
            <pc:docMk/>
            <pc:sldMk cId="165927700" sldId="267"/>
            <ac:spMk id="5" creationId="{A905865A-8618-FAE6-A3E2-B089C4560F3F}"/>
          </ac:spMkLst>
        </pc:spChg>
        <pc:spChg chg="mod">
          <ac:chgData name="Suomi Katja" userId="8fa6ef1f-1060-4163-b022-2c8375e88863" providerId="ADAL" clId="{4DE18959-930B-4134-AF0F-B5868378AEE7}" dt="2024-06-19T08:07:56.693" v="777" actId="5793"/>
          <ac:spMkLst>
            <pc:docMk/>
            <pc:sldMk cId="165927700" sldId="267"/>
            <ac:spMk id="6" creationId="{655EF0CE-D25F-C7CF-31EC-B3D11BAB947A}"/>
          </ac:spMkLst>
        </pc:spChg>
        <pc:picChg chg="mod">
          <ac:chgData name="Suomi Katja" userId="8fa6ef1f-1060-4163-b022-2c8375e88863" providerId="ADAL" clId="{4DE18959-930B-4134-AF0F-B5868378AEE7}" dt="2024-06-19T07:24:38.105" v="2" actId="1076"/>
          <ac:picMkLst>
            <pc:docMk/>
            <pc:sldMk cId="165927700" sldId="267"/>
            <ac:picMk id="4" creationId="{74543579-F020-7E47-137F-013D56F2F48F}"/>
          </ac:picMkLst>
        </pc:picChg>
      </pc:sldChg>
      <pc:sldChg chg="modSp del mod">
        <pc:chgData name="Suomi Katja" userId="8fa6ef1f-1060-4163-b022-2c8375e88863" providerId="ADAL" clId="{4DE18959-930B-4134-AF0F-B5868378AEE7}" dt="2024-06-19T07:24:50.599" v="6" actId="2696"/>
        <pc:sldMkLst>
          <pc:docMk/>
          <pc:sldMk cId="748463573" sldId="268"/>
        </pc:sldMkLst>
        <pc:spChg chg="mod">
          <ac:chgData name="Suomi Katja" userId="8fa6ef1f-1060-4163-b022-2c8375e88863" providerId="ADAL" clId="{4DE18959-930B-4134-AF0F-B5868378AEE7}" dt="2024-06-19T07:24:34.853" v="1" actId="21"/>
          <ac:spMkLst>
            <pc:docMk/>
            <pc:sldMk cId="748463573" sldId="268"/>
            <ac:spMk id="6" creationId="{655EF0CE-D25F-C7CF-31EC-B3D11BAB947A}"/>
          </ac:spMkLst>
        </pc:spChg>
      </pc:sldChg>
      <pc:sldChg chg="modSp mod">
        <pc:chgData name="Suomi Katja" userId="8fa6ef1f-1060-4163-b022-2c8375e88863" providerId="ADAL" clId="{4DE18959-930B-4134-AF0F-B5868378AEE7}" dt="2024-06-26T06:03:02.753" v="9113" actId="255"/>
        <pc:sldMkLst>
          <pc:docMk/>
          <pc:sldMk cId="670764606" sldId="269"/>
        </pc:sldMkLst>
        <pc:spChg chg="mod">
          <ac:chgData name="Suomi Katja" userId="8fa6ef1f-1060-4163-b022-2c8375e88863" providerId="ADAL" clId="{4DE18959-930B-4134-AF0F-B5868378AEE7}" dt="2024-06-19T07:27:33.086" v="64" actId="20577"/>
          <ac:spMkLst>
            <pc:docMk/>
            <pc:sldMk cId="670764606" sldId="269"/>
            <ac:spMk id="5" creationId="{A905865A-8618-FAE6-A3E2-B089C4560F3F}"/>
          </ac:spMkLst>
        </pc:spChg>
        <pc:spChg chg="mod">
          <ac:chgData name="Suomi Katja" userId="8fa6ef1f-1060-4163-b022-2c8375e88863" providerId="ADAL" clId="{4DE18959-930B-4134-AF0F-B5868378AEE7}" dt="2024-06-26T06:03:02.753" v="9113" actId="255"/>
          <ac:spMkLst>
            <pc:docMk/>
            <pc:sldMk cId="670764606" sldId="269"/>
            <ac:spMk id="6" creationId="{655EF0CE-D25F-C7CF-31EC-B3D11BAB947A}"/>
          </ac:spMkLst>
        </pc:spChg>
      </pc:sldChg>
      <pc:sldChg chg="del">
        <pc:chgData name="Suomi Katja" userId="8fa6ef1f-1060-4163-b022-2c8375e88863" providerId="ADAL" clId="{4DE18959-930B-4134-AF0F-B5868378AEE7}" dt="2024-06-19T07:27:42.130" v="65" actId="2696"/>
        <pc:sldMkLst>
          <pc:docMk/>
          <pc:sldMk cId="3254221182" sldId="271"/>
        </pc:sldMkLst>
      </pc:sldChg>
      <pc:sldChg chg="modSp mod ord">
        <pc:chgData name="Suomi Katja" userId="8fa6ef1f-1060-4163-b022-2c8375e88863" providerId="ADAL" clId="{4DE18959-930B-4134-AF0F-B5868378AEE7}" dt="2024-06-26T06:07:42.709" v="9195" actId="20577"/>
        <pc:sldMkLst>
          <pc:docMk/>
          <pc:sldMk cId="594570966" sldId="272"/>
        </pc:sldMkLst>
        <pc:spChg chg="mod">
          <ac:chgData name="Suomi Katja" userId="8fa6ef1f-1060-4163-b022-2c8375e88863" providerId="ADAL" clId="{4DE18959-930B-4134-AF0F-B5868378AEE7}" dt="2024-06-26T06:07:42.709" v="9195" actId="20577"/>
          <ac:spMkLst>
            <pc:docMk/>
            <pc:sldMk cId="594570966" sldId="272"/>
            <ac:spMk id="5" creationId="{A905865A-8618-FAE6-A3E2-B089C4560F3F}"/>
          </ac:spMkLst>
        </pc:spChg>
        <pc:spChg chg="mod">
          <ac:chgData name="Suomi Katja" userId="8fa6ef1f-1060-4163-b022-2c8375e88863" providerId="ADAL" clId="{4DE18959-930B-4134-AF0F-B5868378AEE7}" dt="2024-06-19T09:55:57.411" v="1741" actId="20578"/>
          <ac:spMkLst>
            <pc:docMk/>
            <pc:sldMk cId="594570966" sldId="272"/>
            <ac:spMk id="6" creationId="{655EF0CE-D25F-C7CF-31EC-B3D11BAB947A}"/>
          </ac:spMkLst>
        </pc:spChg>
        <pc:picChg chg="mod">
          <ac:chgData name="Suomi Katja" userId="8fa6ef1f-1060-4163-b022-2c8375e88863" providerId="ADAL" clId="{4DE18959-930B-4134-AF0F-B5868378AEE7}" dt="2024-06-26T06:07:39.384" v="9189" actId="1076"/>
          <ac:picMkLst>
            <pc:docMk/>
            <pc:sldMk cId="594570966" sldId="272"/>
            <ac:picMk id="4" creationId="{74543579-F020-7E47-137F-013D56F2F48F}"/>
          </ac:picMkLst>
        </pc:picChg>
      </pc:sldChg>
      <pc:sldChg chg="addSp delSp modSp add del mod">
        <pc:chgData name="Suomi Katja" userId="8fa6ef1f-1060-4163-b022-2c8375e88863" providerId="ADAL" clId="{4DE18959-930B-4134-AF0F-B5868378AEE7}" dt="2024-06-24T10:17:55.939" v="5726" actId="2696"/>
        <pc:sldMkLst>
          <pc:docMk/>
          <pc:sldMk cId="244797440" sldId="273"/>
        </pc:sldMkLst>
        <pc:spChg chg="mod">
          <ac:chgData name="Suomi Katja" userId="8fa6ef1f-1060-4163-b022-2c8375e88863" providerId="ADAL" clId="{4DE18959-930B-4134-AF0F-B5868378AEE7}" dt="2024-06-24T09:52:46.017" v="4736" actId="20577"/>
          <ac:spMkLst>
            <pc:docMk/>
            <pc:sldMk cId="244797440" sldId="273"/>
            <ac:spMk id="5" creationId="{A905865A-8618-FAE6-A3E2-B089C4560F3F}"/>
          </ac:spMkLst>
        </pc:spChg>
        <pc:spChg chg="mod">
          <ac:chgData name="Suomi Katja" userId="8fa6ef1f-1060-4163-b022-2c8375e88863" providerId="ADAL" clId="{4DE18959-930B-4134-AF0F-B5868378AEE7}" dt="2024-06-24T10:13:40.181" v="5723" actId="255"/>
          <ac:spMkLst>
            <pc:docMk/>
            <pc:sldMk cId="244797440" sldId="273"/>
            <ac:spMk id="6" creationId="{655EF0CE-D25F-C7CF-31EC-B3D11BAB947A}"/>
          </ac:spMkLst>
        </pc:spChg>
        <pc:picChg chg="add del">
          <ac:chgData name="Suomi Katja" userId="8fa6ef1f-1060-4163-b022-2c8375e88863" providerId="ADAL" clId="{4DE18959-930B-4134-AF0F-B5868378AEE7}" dt="2024-06-24T10:05:54.790" v="5103" actId="22"/>
          <ac:picMkLst>
            <pc:docMk/>
            <pc:sldMk cId="244797440" sldId="273"/>
            <ac:picMk id="3" creationId="{A8254534-9E53-3DC7-0990-23CF27E927BD}"/>
          </ac:picMkLst>
        </pc:picChg>
      </pc:sldChg>
      <pc:sldChg chg="del">
        <pc:chgData name="Suomi Katja" userId="8fa6ef1f-1060-4163-b022-2c8375e88863" providerId="ADAL" clId="{4DE18959-930B-4134-AF0F-B5868378AEE7}" dt="2024-06-19T07:55:44.894" v="753" actId="2696"/>
        <pc:sldMkLst>
          <pc:docMk/>
          <pc:sldMk cId="4277503183" sldId="273"/>
        </pc:sldMkLst>
      </pc:sldChg>
      <pc:sldChg chg="modSp add mod ord modAnim">
        <pc:chgData name="Suomi Katja" userId="8fa6ef1f-1060-4163-b022-2c8375e88863" providerId="ADAL" clId="{4DE18959-930B-4134-AF0F-B5868378AEE7}" dt="2024-06-26T06:03:51.065" v="9117" actId="255"/>
        <pc:sldMkLst>
          <pc:docMk/>
          <pc:sldMk cId="3132171931" sldId="274"/>
        </pc:sldMkLst>
        <pc:spChg chg="mod">
          <ac:chgData name="Suomi Katja" userId="8fa6ef1f-1060-4163-b022-2c8375e88863" providerId="ADAL" clId="{4DE18959-930B-4134-AF0F-B5868378AEE7}" dt="2024-06-19T08:48:13.714" v="1442" actId="20577"/>
          <ac:spMkLst>
            <pc:docMk/>
            <pc:sldMk cId="3132171931" sldId="274"/>
            <ac:spMk id="5" creationId="{A905865A-8618-FAE6-A3E2-B089C4560F3F}"/>
          </ac:spMkLst>
        </pc:spChg>
        <pc:spChg chg="mod">
          <ac:chgData name="Suomi Katja" userId="8fa6ef1f-1060-4163-b022-2c8375e88863" providerId="ADAL" clId="{4DE18959-930B-4134-AF0F-B5868378AEE7}" dt="2024-06-26T06:03:51.065" v="9117" actId="255"/>
          <ac:spMkLst>
            <pc:docMk/>
            <pc:sldMk cId="3132171931" sldId="274"/>
            <ac:spMk id="6" creationId="{655EF0CE-D25F-C7CF-31EC-B3D11BAB947A}"/>
          </ac:spMkLst>
        </pc:spChg>
        <pc:picChg chg="mod">
          <ac:chgData name="Suomi Katja" userId="8fa6ef1f-1060-4163-b022-2c8375e88863" providerId="ADAL" clId="{4DE18959-930B-4134-AF0F-B5868378AEE7}" dt="2024-06-19T08:20:58.659" v="949" actId="1076"/>
          <ac:picMkLst>
            <pc:docMk/>
            <pc:sldMk cId="3132171931" sldId="274"/>
            <ac:picMk id="4" creationId="{74543579-F020-7E47-137F-013D56F2F48F}"/>
          </ac:picMkLst>
        </pc:picChg>
      </pc:sldChg>
      <pc:sldChg chg="modSp add mod ord">
        <pc:chgData name="Suomi Katja" userId="8fa6ef1f-1060-4163-b022-2c8375e88863" providerId="ADAL" clId="{4DE18959-930B-4134-AF0F-B5868378AEE7}" dt="2024-06-26T06:04:17.951" v="9119" actId="255"/>
        <pc:sldMkLst>
          <pc:docMk/>
          <pc:sldMk cId="1254504589" sldId="275"/>
        </pc:sldMkLst>
        <pc:spChg chg="mod">
          <ac:chgData name="Suomi Katja" userId="8fa6ef1f-1060-4163-b022-2c8375e88863" providerId="ADAL" clId="{4DE18959-930B-4134-AF0F-B5868378AEE7}" dt="2024-06-19T08:20:36.596" v="946" actId="20577"/>
          <ac:spMkLst>
            <pc:docMk/>
            <pc:sldMk cId="1254504589" sldId="275"/>
            <ac:spMk id="5" creationId="{A905865A-8618-FAE6-A3E2-B089C4560F3F}"/>
          </ac:spMkLst>
        </pc:spChg>
        <pc:spChg chg="mod">
          <ac:chgData name="Suomi Katja" userId="8fa6ef1f-1060-4163-b022-2c8375e88863" providerId="ADAL" clId="{4DE18959-930B-4134-AF0F-B5868378AEE7}" dt="2024-06-26T06:04:17.951" v="9119" actId="255"/>
          <ac:spMkLst>
            <pc:docMk/>
            <pc:sldMk cId="1254504589" sldId="275"/>
            <ac:spMk id="6" creationId="{655EF0CE-D25F-C7CF-31EC-B3D11BAB947A}"/>
          </ac:spMkLst>
        </pc:spChg>
      </pc:sldChg>
      <pc:sldChg chg="new del">
        <pc:chgData name="Suomi Katja" userId="8fa6ef1f-1060-4163-b022-2c8375e88863" providerId="ADAL" clId="{4DE18959-930B-4134-AF0F-B5868378AEE7}" dt="2024-06-19T08:19:19.648" v="888" actId="2696"/>
        <pc:sldMkLst>
          <pc:docMk/>
          <pc:sldMk cId="2616657485" sldId="275"/>
        </pc:sldMkLst>
      </pc:sldChg>
      <pc:sldChg chg="modSp add del mod">
        <pc:chgData name="Suomi Katja" userId="8fa6ef1f-1060-4163-b022-2c8375e88863" providerId="ADAL" clId="{4DE18959-930B-4134-AF0F-B5868378AEE7}" dt="2024-06-24T09:28:35.063" v="3847" actId="2696"/>
        <pc:sldMkLst>
          <pc:docMk/>
          <pc:sldMk cId="3629464599" sldId="276"/>
        </pc:sldMkLst>
        <pc:spChg chg="mod">
          <ac:chgData name="Suomi Katja" userId="8fa6ef1f-1060-4163-b022-2c8375e88863" providerId="ADAL" clId="{4DE18959-930B-4134-AF0F-B5868378AEE7}" dt="2024-06-19T08:21:24.884" v="955" actId="20577"/>
          <ac:spMkLst>
            <pc:docMk/>
            <pc:sldMk cId="3629464599" sldId="276"/>
            <ac:spMk id="5" creationId="{A905865A-8618-FAE6-A3E2-B089C4560F3F}"/>
          </ac:spMkLst>
        </pc:spChg>
        <pc:spChg chg="mod">
          <ac:chgData name="Suomi Katja" userId="8fa6ef1f-1060-4163-b022-2c8375e88863" providerId="ADAL" clId="{4DE18959-930B-4134-AF0F-B5868378AEE7}" dt="2024-06-24T09:28:23.026" v="3844" actId="21"/>
          <ac:spMkLst>
            <pc:docMk/>
            <pc:sldMk cId="3629464599" sldId="276"/>
            <ac:spMk id="6" creationId="{655EF0CE-D25F-C7CF-31EC-B3D11BAB947A}"/>
          </ac:spMkLst>
        </pc:spChg>
      </pc:sldChg>
      <pc:sldChg chg="modSp add mod ord">
        <pc:chgData name="Suomi Katja" userId="8fa6ef1f-1060-4163-b022-2c8375e88863" providerId="ADAL" clId="{4DE18959-930B-4134-AF0F-B5868378AEE7}" dt="2024-06-26T06:03:39.896" v="9116" actId="255"/>
        <pc:sldMkLst>
          <pc:docMk/>
          <pc:sldMk cId="1264359831" sldId="277"/>
        </pc:sldMkLst>
        <pc:spChg chg="mod">
          <ac:chgData name="Suomi Katja" userId="8fa6ef1f-1060-4163-b022-2c8375e88863" providerId="ADAL" clId="{4DE18959-930B-4134-AF0F-B5868378AEE7}" dt="2024-06-25T06:07:39.113" v="7318" actId="20577"/>
          <ac:spMkLst>
            <pc:docMk/>
            <pc:sldMk cId="1264359831" sldId="277"/>
            <ac:spMk id="5" creationId="{A905865A-8618-FAE6-A3E2-B089C4560F3F}"/>
          </ac:spMkLst>
        </pc:spChg>
        <pc:spChg chg="mod">
          <ac:chgData name="Suomi Katja" userId="8fa6ef1f-1060-4163-b022-2c8375e88863" providerId="ADAL" clId="{4DE18959-930B-4134-AF0F-B5868378AEE7}" dt="2024-06-26T06:03:39.896" v="9116" actId="255"/>
          <ac:spMkLst>
            <pc:docMk/>
            <pc:sldMk cId="1264359831" sldId="277"/>
            <ac:spMk id="6" creationId="{655EF0CE-D25F-C7CF-31EC-B3D11BAB947A}"/>
          </ac:spMkLst>
        </pc:spChg>
      </pc:sldChg>
      <pc:sldChg chg="addSp delSp modSp add mod">
        <pc:chgData name="Suomi Katja" userId="8fa6ef1f-1060-4163-b022-2c8375e88863" providerId="ADAL" clId="{4DE18959-930B-4134-AF0F-B5868378AEE7}" dt="2024-06-26T06:03:59.948" v="9118" actId="255"/>
        <pc:sldMkLst>
          <pc:docMk/>
          <pc:sldMk cId="2216580466" sldId="278"/>
        </pc:sldMkLst>
        <pc:spChg chg="mod">
          <ac:chgData name="Suomi Katja" userId="8fa6ef1f-1060-4163-b022-2c8375e88863" providerId="ADAL" clId="{4DE18959-930B-4134-AF0F-B5868378AEE7}" dt="2024-06-19T10:40:15.828" v="2645" actId="20577"/>
          <ac:spMkLst>
            <pc:docMk/>
            <pc:sldMk cId="2216580466" sldId="278"/>
            <ac:spMk id="5" creationId="{A905865A-8618-FAE6-A3E2-B089C4560F3F}"/>
          </ac:spMkLst>
        </pc:spChg>
        <pc:spChg chg="del mod">
          <ac:chgData name="Suomi Katja" userId="8fa6ef1f-1060-4163-b022-2c8375e88863" providerId="ADAL" clId="{4DE18959-930B-4134-AF0F-B5868378AEE7}" dt="2024-06-19T10:22:20.290" v="2548" actId="22"/>
          <ac:spMkLst>
            <pc:docMk/>
            <pc:sldMk cId="2216580466" sldId="278"/>
            <ac:spMk id="6" creationId="{655EF0CE-D25F-C7CF-31EC-B3D11BAB947A}"/>
          </ac:spMkLst>
        </pc:spChg>
        <pc:spChg chg="add del mod">
          <ac:chgData name="Suomi Katja" userId="8fa6ef1f-1060-4163-b022-2c8375e88863" providerId="ADAL" clId="{4DE18959-930B-4134-AF0F-B5868378AEE7}" dt="2024-06-19T10:24:23.045" v="2567"/>
          <ac:spMkLst>
            <pc:docMk/>
            <pc:sldMk cId="2216580466" sldId="278"/>
            <ac:spMk id="7" creationId="{553D2117-02B5-C920-ED41-F83D85468FA0}"/>
          </ac:spMkLst>
        </pc:spChg>
        <pc:spChg chg="add mod">
          <ac:chgData name="Suomi Katja" userId="8fa6ef1f-1060-4163-b022-2c8375e88863" providerId="ADAL" clId="{4DE18959-930B-4134-AF0F-B5868378AEE7}" dt="2024-06-19T10:28:04.298" v="2589" actId="1076"/>
          <ac:spMkLst>
            <pc:docMk/>
            <pc:sldMk cId="2216580466" sldId="278"/>
            <ac:spMk id="8" creationId="{11512B38-4A05-769D-363A-F7716BB33C75}"/>
          </ac:spMkLst>
        </pc:spChg>
        <pc:spChg chg="add mod">
          <ac:chgData name="Suomi Katja" userId="8fa6ef1f-1060-4163-b022-2c8375e88863" providerId="ADAL" clId="{4DE18959-930B-4134-AF0F-B5868378AEE7}" dt="2024-06-26T06:03:59.948" v="9118" actId="255"/>
          <ac:spMkLst>
            <pc:docMk/>
            <pc:sldMk cId="2216580466" sldId="278"/>
            <ac:spMk id="9" creationId="{1942DB0F-9ED3-FC16-0063-CF7E968F1DC8}"/>
          </ac:spMkLst>
        </pc:spChg>
        <pc:picChg chg="add mod ord">
          <ac:chgData name="Suomi Katja" userId="8fa6ef1f-1060-4163-b022-2c8375e88863" providerId="ADAL" clId="{4DE18959-930B-4134-AF0F-B5868378AEE7}" dt="2024-06-19T10:40:31.314" v="2647" actId="1076"/>
          <ac:picMkLst>
            <pc:docMk/>
            <pc:sldMk cId="2216580466" sldId="278"/>
            <ac:picMk id="3" creationId="{15B475E3-89A1-6E9D-0612-131B5C47D9F9}"/>
          </ac:picMkLst>
        </pc:picChg>
        <pc:picChg chg="mod">
          <ac:chgData name="Suomi Katja" userId="8fa6ef1f-1060-4163-b022-2c8375e88863" providerId="ADAL" clId="{4DE18959-930B-4134-AF0F-B5868378AEE7}" dt="2024-06-19T10:40:32.186" v="2648" actId="1076"/>
          <ac:picMkLst>
            <pc:docMk/>
            <pc:sldMk cId="2216580466" sldId="278"/>
            <ac:picMk id="4" creationId="{74543579-F020-7E47-137F-013D56F2F48F}"/>
          </ac:picMkLst>
        </pc:picChg>
      </pc:sldChg>
      <pc:sldChg chg="addSp delSp modSp add mod">
        <pc:chgData name="Suomi Katja" userId="8fa6ef1f-1060-4163-b022-2c8375e88863" providerId="ADAL" clId="{4DE18959-930B-4134-AF0F-B5868378AEE7}" dt="2024-06-19T10:28:14.304" v="2590" actId="1076"/>
        <pc:sldMkLst>
          <pc:docMk/>
          <pc:sldMk cId="1699833019" sldId="279"/>
        </pc:sldMkLst>
        <pc:spChg chg="add del mod">
          <ac:chgData name="Suomi Katja" userId="8fa6ef1f-1060-4163-b022-2c8375e88863" providerId="ADAL" clId="{4DE18959-930B-4134-AF0F-B5868378AEE7}" dt="2024-06-19T10:25:40.307" v="2570" actId="22"/>
          <ac:spMkLst>
            <pc:docMk/>
            <pc:sldMk cId="1699833019" sldId="279"/>
            <ac:spMk id="6" creationId="{A6726DCE-550D-5AFB-4769-1503CB50184F}"/>
          </ac:spMkLst>
        </pc:spChg>
        <pc:spChg chg="add del mod">
          <ac:chgData name="Suomi Katja" userId="8fa6ef1f-1060-4163-b022-2c8375e88863" providerId="ADAL" clId="{4DE18959-930B-4134-AF0F-B5868378AEE7}" dt="2024-06-19T10:26:44.417" v="2580"/>
          <ac:spMkLst>
            <pc:docMk/>
            <pc:sldMk cId="1699833019" sldId="279"/>
            <ac:spMk id="9" creationId="{CB4E563E-ABB9-45B8-F302-A0C0FB88738B}"/>
          </ac:spMkLst>
        </pc:spChg>
        <pc:spChg chg="add del mod">
          <ac:chgData name="Suomi Katja" userId="8fa6ef1f-1060-4163-b022-2c8375e88863" providerId="ADAL" clId="{4DE18959-930B-4134-AF0F-B5868378AEE7}" dt="2024-06-19T10:27:21.044" v="2585"/>
          <ac:spMkLst>
            <pc:docMk/>
            <pc:sldMk cId="1699833019" sldId="279"/>
            <ac:spMk id="10" creationId="{3530E21C-AEE8-2617-EA3B-C18E1AA37785}"/>
          </ac:spMkLst>
        </pc:spChg>
        <pc:spChg chg="add mod">
          <ac:chgData name="Suomi Katja" userId="8fa6ef1f-1060-4163-b022-2c8375e88863" providerId="ADAL" clId="{4DE18959-930B-4134-AF0F-B5868378AEE7}" dt="2024-06-19T10:28:14.304" v="2590" actId="1076"/>
          <ac:spMkLst>
            <pc:docMk/>
            <pc:sldMk cId="1699833019" sldId="279"/>
            <ac:spMk id="16" creationId="{1B9688CF-1F1D-3034-0CC4-E7E6257FF5D2}"/>
          </ac:spMkLst>
        </pc:spChg>
        <pc:picChg chg="del">
          <ac:chgData name="Suomi Katja" userId="8fa6ef1f-1060-4163-b022-2c8375e88863" providerId="ADAL" clId="{4DE18959-930B-4134-AF0F-B5868378AEE7}" dt="2024-06-19T10:23:21.227" v="2552" actId="478"/>
          <ac:picMkLst>
            <pc:docMk/>
            <pc:sldMk cId="1699833019" sldId="279"/>
            <ac:picMk id="3" creationId="{15B475E3-89A1-6E9D-0612-131B5C47D9F9}"/>
          </ac:picMkLst>
        </pc:picChg>
        <pc:picChg chg="add mod ord">
          <ac:chgData name="Suomi Katja" userId="8fa6ef1f-1060-4163-b022-2c8375e88863" providerId="ADAL" clId="{4DE18959-930B-4134-AF0F-B5868378AEE7}" dt="2024-06-19T10:26:29.015" v="2576" actId="14100"/>
          <ac:picMkLst>
            <pc:docMk/>
            <pc:sldMk cId="1699833019" sldId="279"/>
            <ac:picMk id="8" creationId="{2D4E85C1-CF07-1100-3CDF-D02FCBC8CD84}"/>
          </ac:picMkLst>
        </pc:picChg>
        <pc:picChg chg="add del">
          <ac:chgData name="Suomi Katja" userId="8fa6ef1f-1060-4163-b022-2c8375e88863" providerId="ADAL" clId="{4DE18959-930B-4134-AF0F-B5868378AEE7}" dt="2024-06-19T10:27:18.719" v="2583" actId="22"/>
          <ac:picMkLst>
            <pc:docMk/>
            <pc:sldMk cId="1699833019" sldId="279"/>
            <ac:picMk id="14" creationId="{FE3659DB-2200-8AC0-1708-3CCEE8C0A563}"/>
          </ac:picMkLst>
        </pc:picChg>
      </pc:sldChg>
      <pc:sldChg chg="addSp delSp modSp add mod">
        <pc:chgData name="Suomi Katja" userId="8fa6ef1f-1060-4163-b022-2c8375e88863" providerId="ADAL" clId="{4DE18959-930B-4134-AF0F-B5868378AEE7}" dt="2024-06-19T10:32:31.691" v="2602" actId="255"/>
        <pc:sldMkLst>
          <pc:docMk/>
          <pc:sldMk cId="3302530791" sldId="280"/>
        </pc:sldMkLst>
        <pc:spChg chg="add del mod">
          <ac:chgData name="Suomi Katja" userId="8fa6ef1f-1060-4163-b022-2c8375e88863" providerId="ADAL" clId="{4DE18959-930B-4134-AF0F-B5868378AEE7}" dt="2024-06-19T10:29:46.427" v="2591" actId="22"/>
          <ac:spMkLst>
            <pc:docMk/>
            <pc:sldMk cId="3302530791" sldId="280"/>
            <ac:spMk id="6" creationId="{AF1A2B2B-61BC-3568-F155-906AFE065D68}"/>
          </ac:spMkLst>
        </pc:spChg>
        <pc:spChg chg="add mod">
          <ac:chgData name="Suomi Katja" userId="8fa6ef1f-1060-4163-b022-2c8375e88863" providerId="ADAL" clId="{4DE18959-930B-4134-AF0F-B5868378AEE7}" dt="2024-06-19T10:32:31.691" v="2602" actId="255"/>
          <ac:spMkLst>
            <pc:docMk/>
            <pc:sldMk cId="3302530791" sldId="280"/>
            <ac:spMk id="9" creationId="{580B7BE4-27EF-6F54-78EC-BBE0520FEBE7}"/>
          </ac:spMkLst>
        </pc:spChg>
        <pc:picChg chg="del mod">
          <ac:chgData name="Suomi Katja" userId="8fa6ef1f-1060-4163-b022-2c8375e88863" providerId="ADAL" clId="{4DE18959-930B-4134-AF0F-B5868378AEE7}" dt="2024-06-19T10:24:29.484" v="2569" actId="478"/>
          <ac:picMkLst>
            <pc:docMk/>
            <pc:sldMk cId="3302530791" sldId="280"/>
            <ac:picMk id="3" creationId="{15B475E3-89A1-6E9D-0612-131B5C47D9F9}"/>
          </ac:picMkLst>
        </pc:picChg>
        <pc:picChg chg="add mod ord">
          <ac:chgData name="Suomi Katja" userId="8fa6ef1f-1060-4163-b022-2c8375e88863" providerId="ADAL" clId="{4DE18959-930B-4134-AF0F-B5868378AEE7}" dt="2024-06-19T10:30:16.901" v="2598" actId="14100"/>
          <ac:picMkLst>
            <pc:docMk/>
            <pc:sldMk cId="3302530791" sldId="280"/>
            <ac:picMk id="8" creationId="{8C7ADD13-D4BF-7FE6-866D-1513B977C0D7}"/>
          </ac:picMkLst>
        </pc:picChg>
      </pc:sldChg>
      <pc:sldChg chg="modSp add mod">
        <pc:chgData name="Suomi Katja" userId="8fa6ef1f-1060-4163-b022-2c8375e88863" providerId="ADAL" clId="{4DE18959-930B-4134-AF0F-B5868378AEE7}" dt="2024-06-19T12:44:46.767" v="3832" actId="255"/>
        <pc:sldMkLst>
          <pc:docMk/>
          <pc:sldMk cId="527961121" sldId="281"/>
        </pc:sldMkLst>
        <pc:spChg chg="mod">
          <ac:chgData name="Suomi Katja" userId="8fa6ef1f-1060-4163-b022-2c8375e88863" providerId="ADAL" clId="{4DE18959-930B-4134-AF0F-B5868378AEE7}" dt="2024-06-19T12:44:46.767" v="3832" actId="255"/>
          <ac:spMkLst>
            <pc:docMk/>
            <pc:sldMk cId="527961121" sldId="281"/>
            <ac:spMk id="6" creationId="{655EF0CE-D25F-C7CF-31EC-B3D11BAB947A}"/>
          </ac:spMkLst>
        </pc:spChg>
      </pc:sldChg>
      <pc:sldChg chg="addSp delSp modSp add del mod">
        <pc:chgData name="Suomi Katja" userId="8fa6ef1f-1060-4163-b022-2c8375e88863" providerId="ADAL" clId="{4DE18959-930B-4134-AF0F-B5868378AEE7}" dt="2024-06-19T10:43:35.028" v="2931" actId="2696"/>
        <pc:sldMkLst>
          <pc:docMk/>
          <pc:sldMk cId="1523353036" sldId="281"/>
        </pc:sldMkLst>
        <pc:spChg chg="mod">
          <ac:chgData name="Suomi Katja" userId="8fa6ef1f-1060-4163-b022-2c8375e88863" providerId="ADAL" clId="{4DE18959-930B-4134-AF0F-B5868378AEE7}" dt="2024-06-19T10:39:46.619" v="2627" actId="20577"/>
          <ac:spMkLst>
            <pc:docMk/>
            <pc:sldMk cId="1523353036" sldId="281"/>
            <ac:spMk id="5" creationId="{A905865A-8618-FAE6-A3E2-B089C4560F3F}"/>
          </ac:spMkLst>
        </pc:spChg>
        <pc:spChg chg="add mod">
          <ac:chgData name="Suomi Katja" userId="8fa6ef1f-1060-4163-b022-2c8375e88863" providerId="ADAL" clId="{4DE18959-930B-4134-AF0F-B5868378AEE7}" dt="2024-06-19T10:38:34.550" v="2609" actId="478"/>
          <ac:spMkLst>
            <pc:docMk/>
            <pc:sldMk cId="1523353036" sldId="281"/>
            <ac:spMk id="6" creationId="{FFDE1025-F952-382C-8F5D-0FB315130EA3}"/>
          </ac:spMkLst>
        </pc:spChg>
        <pc:picChg chg="del">
          <ac:chgData name="Suomi Katja" userId="8fa6ef1f-1060-4163-b022-2c8375e88863" providerId="ADAL" clId="{4DE18959-930B-4134-AF0F-B5868378AEE7}" dt="2024-06-19T10:38:34.550" v="2609" actId="478"/>
          <ac:picMkLst>
            <pc:docMk/>
            <pc:sldMk cId="1523353036" sldId="281"/>
            <ac:picMk id="3" creationId="{15B475E3-89A1-6E9D-0612-131B5C47D9F9}"/>
          </ac:picMkLst>
        </pc:picChg>
      </pc:sldChg>
      <pc:sldChg chg="modSp add mod">
        <pc:chgData name="Suomi Katja" userId="8fa6ef1f-1060-4163-b022-2c8375e88863" providerId="ADAL" clId="{4DE18959-930B-4134-AF0F-B5868378AEE7}" dt="2024-06-19T12:44:54.024" v="3833" actId="255"/>
        <pc:sldMkLst>
          <pc:docMk/>
          <pc:sldMk cId="1810479142" sldId="282"/>
        </pc:sldMkLst>
        <pc:spChg chg="mod">
          <ac:chgData name="Suomi Katja" userId="8fa6ef1f-1060-4163-b022-2c8375e88863" providerId="ADAL" clId="{4DE18959-930B-4134-AF0F-B5868378AEE7}" dt="2024-06-19T12:44:54.024" v="3833" actId="255"/>
          <ac:spMkLst>
            <pc:docMk/>
            <pc:sldMk cId="1810479142" sldId="282"/>
            <ac:spMk id="6" creationId="{655EF0CE-D25F-C7CF-31EC-B3D11BAB947A}"/>
          </ac:spMkLst>
        </pc:spChg>
      </pc:sldChg>
      <pc:sldChg chg="addSp modSp add mod">
        <pc:chgData name="Suomi Katja" userId="8fa6ef1f-1060-4163-b022-2c8375e88863" providerId="ADAL" clId="{4DE18959-930B-4134-AF0F-B5868378AEE7}" dt="2024-06-26T06:04:49.777" v="9121" actId="255"/>
        <pc:sldMkLst>
          <pc:docMk/>
          <pc:sldMk cId="4099428580" sldId="283"/>
        </pc:sldMkLst>
        <pc:spChg chg="mod">
          <ac:chgData name="Suomi Katja" userId="8fa6ef1f-1060-4163-b022-2c8375e88863" providerId="ADAL" clId="{4DE18959-930B-4134-AF0F-B5868378AEE7}" dt="2024-06-26T06:04:49.777" v="9121" actId="255"/>
          <ac:spMkLst>
            <pc:docMk/>
            <pc:sldMk cId="4099428580" sldId="283"/>
            <ac:spMk id="6" creationId="{655EF0CE-D25F-C7CF-31EC-B3D11BAB947A}"/>
          </ac:spMkLst>
        </pc:spChg>
        <pc:spChg chg="add mod">
          <ac:chgData name="Suomi Katja" userId="8fa6ef1f-1060-4163-b022-2c8375e88863" providerId="ADAL" clId="{4DE18959-930B-4134-AF0F-B5868378AEE7}" dt="2024-06-24T10:32:52.762" v="6738" actId="255"/>
          <ac:spMkLst>
            <pc:docMk/>
            <pc:sldMk cId="4099428580" sldId="283"/>
            <ac:spMk id="7" creationId="{8D745084-41D8-AF47-0ECF-010D681F5915}"/>
          </ac:spMkLst>
        </pc:spChg>
        <pc:picChg chg="add mod">
          <ac:chgData name="Suomi Katja" userId="8fa6ef1f-1060-4163-b022-2c8375e88863" providerId="ADAL" clId="{4DE18959-930B-4134-AF0F-B5868378AEE7}" dt="2024-06-24T10:31:03.242" v="6691" actId="1076"/>
          <ac:picMkLst>
            <pc:docMk/>
            <pc:sldMk cId="4099428580" sldId="283"/>
            <ac:picMk id="3" creationId="{F2EC36B3-BE4E-4D17-DF91-4B0B13C75C64}"/>
          </ac:picMkLst>
        </pc:picChg>
        <pc:picChg chg="mod">
          <ac:chgData name="Suomi Katja" userId="8fa6ef1f-1060-4163-b022-2c8375e88863" providerId="ADAL" clId="{4DE18959-930B-4134-AF0F-B5868378AEE7}" dt="2024-06-24T10:31:28.757" v="6693" actId="1076"/>
          <ac:picMkLst>
            <pc:docMk/>
            <pc:sldMk cId="4099428580" sldId="283"/>
            <ac:picMk id="4" creationId="{74543579-F020-7E47-137F-013D56F2F48F}"/>
          </ac:picMkLst>
        </pc:picChg>
      </pc:sldChg>
      <pc:sldChg chg="modSp add mod">
        <pc:chgData name="Suomi Katja" userId="8fa6ef1f-1060-4163-b022-2c8375e88863" providerId="ADAL" clId="{4DE18959-930B-4134-AF0F-B5868378AEE7}" dt="2024-06-26T06:04:42.146" v="9120" actId="255"/>
        <pc:sldMkLst>
          <pc:docMk/>
          <pc:sldMk cId="520215231" sldId="284"/>
        </pc:sldMkLst>
        <pc:spChg chg="mod">
          <ac:chgData name="Suomi Katja" userId="8fa6ef1f-1060-4163-b022-2c8375e88863" providerId="ADAL" clId="{4DE18959-930B-4134-AF0F-B5868378AEE7}" dt="2024-06-26T06:04:42.146" v="9120" actId="255"/>
          <ac:spMkLst>
            <pc:docMk/>
            <pc:sldMk cId="520215231" sldId="284"/>
            <ac:spMk id="6" creationId="{655EF0CE-D25F-C7CF-31EC-B3D11BAB947A}"/>
          </ac:spMkLst>
        </pc:spChg>
      </pc:sldChg>
      <pc:sldChg chg="modSp add mod">
        <pc:chgData name="Suomi Katja" userId="8fa6ef1f-1060-4163-b022-2c8375e88863" providerId="ADAL" clId="{4DE18959-930B-4134-AF0F-B5868378AEE7}" dt="2024-06-26T06:04:59.691" v="9122" actId="255"/>
        <pc:sldMkLst>
          <pc:docMk/>
          <pc:sldMk cId="466111576" sldId="285"/>
        </pc:sldMkLst>
        <pc:spChg chg="mod">
          <ac:chgData name="Suomi Katja" userId="8fa6ef1f-1060-4163-b022-2c8375e88863" providerId="ADAL" clId="{4DE18959-930B-4134-AF0F-B5868378AEE7}" dt="2024-06-26T06:04:59.691" v="9122" actId="255"/>
          <ac:spMkLst>
            <pc:docMk/>
            <pc:sldMk cId="466111576" sldId="285"/>
            <ac:spMk id="6" creationId="{655EF0CE-D25F-C7CF-31EC-B3D11BAB947A}"/>
          </ac:spMkLst>
        </pc:spChg>
      </pc:sldChg>
      <pc:sldChg chg="modSp add mod ord">
        <pc:chgData name="Suomi Katja" userId="8fa6ef1f-1060-4163-b022-2c8375e88863" providerId="ADAL" clId="{4DE18959-930B-4134-AF0F-B5868378AEE7}" dt="2024-06-26T06:09:03.088" v="9297" actId="20577"/>
        <pc:sldMkLst>
          <pc:docMk/>
          <pc:sldMk cId="2861819031" sldId="286"/>
        </pc:sldMkLst>
        <pc:spChg chg="mod">
          <ac:chgData name="Suomi Katja" userId="8fa6ef1f-1060-4163-b022-2c8375e88863" providerId="ADAL" clId="{4DE18959-930B-4134-AF0F-B5868378AEE7}" dt="2024-06-26T06:09:03.088" v="9297" actId="20577"/>
          <ac:spMkLst>
            <pc:docMk/>
            <pc:sldMk cId="2861819031" sldId="286"/>
            <ac:spMk id="5" creationId="{A905865A-8618-FAE6-A3E2-B089C4560F3F}"/>
          </ac:spMkLst>
        </pc:spChg>
        <pc:spChg chg="mod">
          <ac:chgData name="Suomi Katja" userId="8fa6ef1f-1060-4163-b022-2c8375e88863" providerId="ADAL" clId="{4DE18959-930B-4134-AF0F-B5868378AEE7}" dt="2024-06-26T05:42:47.865" v="8413" actId="20577"/>
          <ac:spMkLst>
            <pc:docMk/>
            <pc:sldMk cId="2861819031" sldId="286"/>
            <ac:spMk id="6" creationId="{655EF0CE-D25F-C7CF-31EC-B3D11BAB947A}"/>
          </ac:spMkLst>
        </pc:spChg>
      </pc:sldChg>
      <pc:sldChg chg="modSp add mod ord">
        <pc:chgData name="Suomi Katja" userId="8fa6ef1f-1060-4163-b022-2c8375e88863" providerId="ADAL" clId="{4DE18959-930B-4134-AF0F-B5868378AEE7}" dt="2024-06-26T06:07:57.061" v="9199"/>
        <pc:sldMkLst>
          <pc:docMk/>
          <pc:sldMk cId="2069338711" sldId="287"/>
        </pc:sldMkLst>
        <pc:spChg chg="mod">
          <ac:chgData name="Suomi Katja" userId="8fa6ef1f-1060-4163-b022-2c8375e88863" providerId="ADAL" clId="{4DE18959-930B-4134-AF0F-B5868378AEE7}" dt="2024-06-26T05:43:24.022" v="8468" actId="20577"/>
          <ac:spMkLst>
            <pc:docMk/>
            <pc:sldMk cId="2069338711" sldId="287"/>
            <ac:spMk id="5" creationId="{A905865A-8618-FAE6-A3E2-B089C4560F3F}"/>
          </ac:spMkLst>
        </pc:spChg>
        <pc:spChg chg="mod">
          <ac:chgData name="Suomi Katja" userId="8fa6ef1f-1060-4163-b022-2c8375e88863" providerId="ADAL" clId="{4DE18959-930B-4134-AF0F-B5868378AEE7}" dt="2024-06-26T05:44:13.289" v="8472" actId="20577"/>
          <ac:spMkLst>
            <pc:docMk/>
            <pc:sldMk cId="2069338711" sldId="287"/>
            <ac:spMk id="6" creationId="{655EF0CE-D25F-C7CF-31EC-B3D11BAB947A}"/>
          </ac:spMkLst>
        </pc:spChg>
      </pc:sldChg>
      <pc:sldChg chg="modSp add mod ord">
        <pc:chgData name="Suomi Katja" userId="8fa6ef1f-1060-4163-b022-2c8375e88863" providerId="ADAL" clId="{4DE18959-930B-4134-AF0F-B5868378AEE7}" dt="2024-06-26T06:05:45.685" v="9130" actId="20577"/>
        <pc:sldMkLst>
          <pc:docMk/>
          <pc:sldMk cId="190334263" sldId="288"/>
        </pc:sldMkLst>
        <pc:spChg chg="mod">
          <ac:chgData name="Suomi Katja" userId="8fa6ef1f-1060-4163-b022-2c8375e88863" providerId="ADAL" clId="{4DE18959-930B-4134-AF0F-B5868378AEE7}" dt="2024-06-26T05:45:47.951" v="8517" actId="20577"/>
          <ac:spMkLst>
            <pc:docMk/>
            <pc:sldMk cId="190334263" sldId="288"/>
            <ac:spMk id="5" creationId="{A905865A-8618-FAE6-A3E2-B089C4560F3F}"/>
          </ac:spMkLst>
        </pc:spChg>
        <pc:spChg chg="mod">
          <ac:chgData name="Suomi Katja" userId="8fa6ef1f-1060-4163-b022-2c8375e88863" providerId="ADAL" clId="{4DE18959-930B-4134-AF0F-B5868378AEE7}" dt="2024-06-26T06:05:45.685" v="9130" actId="20577"/>
          <ac:spMkLst>
            <pc:docMk/>
            <pc:sldMk cId="190334263" sldId="288"/>
            <ac:spMk id="6" creationId="{655EF0CE-D25F-C7CF-31EC-B3D11BAB947A}"/>
          </ac:spMkLst>
        </pc:spChg>
      </pc:sldChg>
      <pc:sldChg chg="new del">
        <pc:chgData name="Suomi Katja" userId="8fa6ef1f-1060-4163-b022-2c8375e88863" providerId="ADAL" clId="{4DE18959-930B-4134-AF0F-B5868378AEE7}" dt="2024-06-26T05:46:44.334" v="8525" actId="680"/>
        <pc:sldMkLst>
          <pc:docMk/>
          <pc:sldMk cId="1051341338" sldId="289"/>
        </pc:sldMkLst>
      </pc:sldChg>
      <pc:sldChg chg="modSp add mod">
        <pc:chgData name="Suomi Katja" userId="8fa6ef1f-1060-4163-b022-2c8375e88863" providerId="ADAL" clId="{4DE18959-930B-4134-AF0F-B5868378AEE7}" dt="2024-06-26T06:07:08.337" v="9188" actId="20577"/>
        <pc:sldMkLst>
          <pc:docMk/>
          <pc:sldMk cId="1205127227" sldId="289"/>
        </pc:sldMkLst>
        <pc:spChg chg="mod">
          <ac:chgData name="Suomi Katja" userId="8fa6ef1f-1060-4163-b022-2c8375e88863" providerId="ADAL" clId="{4DE18959-930B-4134-AF0F-B5868378AEE7}" dt="2024-06-26T06:06:51.684" v="9185" actId="20577"/>
          <ac:spMkLst>
            <pc:docMk/>
            <pc:sldMk cId="1205127227" sldId="289"/>
            <ac:spMk id="5" creationId="{A905865A-8618-FAE6-A3E2-B089C4560F3F}"/>
          </ac:spMkLst>
        </pc:spChg>
        <pc:spChg chg="mod">
          <ac:chgData name="Suomi Katja" userId="8fa6ef1f-1060-4163-b022-2c8375e88863" providerId="ADAL" clId="{4DE18959-930B-4134-AF0F-B5868378AEE7}" dt="2024-06-26T06:07:08.337" v="9188" actId="20577"/>
          <ac:spMkLst>
            <pc:docMk/>
            <pc:sldMk cId="1205127227" sldId="289"/>
            <ac:spMk id="6" creationId="{655EF0CE-D25F-C7CF-31EC-B3D11BAB947A}"/>
          </ac:spMkLst>
        </pc:spChg>
      </pc:sldChg>
      <pc:sldChg chg="modSp add mod">
        <pc:chgData name="Suomi Katja" userId="8fa6ef1f-1060-4163-b022-2c8375e88863" providerId="ADAL" clId="{4DE18959-930B-4134-AF0F-B5868378AEE7}" dt="2024-06-27T05:44:06.555" v="9641" actId="20577"/>
        <pc:sldMkLst>
          <pc:docMk/>
          <pc:sldMk cId="1548228600" sldId="290"/>
        </pc:sldMkLst>
        <pc:spChg chg="mod">
          <ac:chgData name="Suomi Katja" userId="8fa6ef1f-1060-4163-b022-2c8375e88863" providerId="ADAL" clId="{4DE18959-930B-4134-AF0F-B5868378AEE7}" dt="2024-06-27T05:42:35.688" v="9356" actId="20577"/>
          <ac:spMkLst>
            <pc:docMk/>
            <pc:sldMk cId="1548228600" sldId="290"/>
            <ac:spMk id="5" creationId="{A905865A-8618-FAE6-A3E2-B089C4560F3F}"/>
          </ac:spMkLst>
        </pc:spChg>
        <pc:spChg chg="mod">
          <ac:chgData name="Suomi Katja" userId="8fa6ef1f-1060-4163-b022-2c8375e88863" providerId="ADAL" clId="{4DE18959-930B-4134-AF0F-B5868378AEE7}" dt="2024-06-27T05:44:06.555" v="9641" actId="20577"/>
          <ac:spMkLst>
            <pc:docMk/>
            <pc:sldMk cId="1548228600" sldId="290"/>
            <ac:spMk id="6" creationId="{655EF0CE-D25F-C7CF-31EC-B3D11BAB947A}"/>
          </ac:spMkLst>
        </pc:spChg>
      </pc:sldChg>
      <pc:sldChg chg="addSp delSp modSp add mod">
        <pc:chgData name="Suomi Katja" userId="8fa6ef1f-1060-4163-b022-2c8375e88863" providerId="ADAL" clId="{4DE18959-930B-4134-AF0F-B5868378AEE7}" dt="2024-06-27T05:50:58.023" v="9759" actId="255"/>
        <pc:sldMkLst>
          <pc:docMk/>
          <pc:sldMk cId="3815257741" sldId="291"/>
        </pc:sldMkLst>
        <pc:spChg chg="mod">
          <ac:chgData name="Suomi Katja" userId="8fa6ef1f-1060-4163-b022-2c8375e88863" providerId="ADAL" clId="{4DE18959-930B-4134-AF0F-B5868378AEE7}" dt="2024-06-27T05:46:34.082" v="9675" actId="20577"/>
          <ac:spMkLst>
            <pc:docMk/>
            <pc:sldMk cId="3815257741" sldId="291"/>
            <ac:spMk id="5" creationId="{A905865A-8618-FAE6-A3E2-B089C4560F3F}"/>
          </ac:spMkLst>
        </pc:spChg>
        <pc:spChg chg="del mod">
          <ac:chgData name="Suomi Katja" userId="8fa6ef1f-1060-4163-b022-2c8375e88863" providerId="ADAL" clId="{4DE18959-930B-4134-AF0F-B5868378AEE7}" dt="2024-06-27T05:49:05.041" v="9676" actId="22"/>
          <ac:spMkLst>
            <pc:docMk/>
            <pc:sldMk cId="3815257741" sldId="291"/>
            <ac:spMk id="6" creationId="{655EF0CE-D25F-C7CF-31EC-B3D11BAB947A}"/>
          </ac:spMkLst>
        </pc:spChg>
        <pc:spChg chg="add mod">
          <ac:chgData name="Suomi Katja" userId="8fa6ef1f-1060-4163-b022-2c8375e88863" providerId="ADAL" clId="{4DE18959-930B-4134-AF0F-B5868378AEE7}" dt="2024-06-27T05:50:58.023" v="9759" actId="255"/>
          <ac:spMkLst>
            <pc:docMk/>
            <pc:sldMk cId="3815257741" sldId="291"/>
            <ac:spMk id="7" creationId="{38785A99-BD72-3B7B-078B-9B3DC2EF69F4}"/>
          </ac:spMkLst>
        </pc:spChg>
        <pc:picChg chg="add mod ord">
          <ac:chgData name="Suomi Katja" userId="8fa6ef1f-1060-4163-b022-2c8375e88863" providerId="ADAL" clId="{4DE18959-930B-4134-AF0F-B5868378AEE7}" dt="2024-06-27T05:49:25.621" v="9679" actId="1076"/>
          <ac:picMkLst>
            <pc:docMk/>
            <pc:sldMk cId="3815257741" sldId="291"/>
            <ac:picMk id="3" creationId="{402F7FC0-DF0B-4FC3-6321-D29797CC6ADB}"/>
          </ac:picMkLst>
        </pc:picChg>
      </pc:sldChg>
    </pc:docChg>
  </pc:docChgLst>
  <pc:docChgLst>
    <pc:chgData name="Suomi Katja" userId="S::katja.suomi@pohde.fi::8fa6ef1f-1060-4163-b022-2c8375e88863" providerId="AD" clId="Web-{6DE88FF4-6D2D-5AD2-3286-A7D18E8BD3B4}"/>
    <pc:docChg chg="addSld delSld modSld">
      <pc:chgData name="Suomi Katja" userId="S::katja.suomi@pohde.fi::8fa6ef1f-1060-4163-b022-2c8375e88863" providerId="AD" clId="Web-{6DE88FF4-6D2D-5AD2-3286-A7D18E8BD3B4}" dt="2024-06-18T10:02:08.443" v="332" actId="20577"/>
      <pc:docMkLst>
        <pc:docMk/>
      </pc:docMkLst>
      <pc:sldChg chg="modSp">
        <pc:chgData name="Suomi Katja" userId="S::katja.suomi@pohde.fi::8fa6ef1f-1060-4163-b022-2c8375e88863" providerId="AD" clId="Web-{6DE88FF4-6D2D-5AD2-3286-A7D18E8BD3B4}" dt="2024-06-18T09:32:39.837" v="110" actId="20577"/>
        <pc:sldMkLst>
          <pc:docMk/>
          <pc:sldMk cId="3615551798" sldId="258"/>
        </pc:sldMkLst>
        <pc:spChg chg="mod">
          <ac:chgData name="Suomi Katja" userId="S::katja.suomi@pohde.fi::8fa6ef1f-1060-4163-b022-2c8375e88863" providerId="AD" clId="Web-{6DE88FF4-6D2D-5AD2-3286-A7D18E8BD3B4}" dt="2024-06-18T09:32:39.837" v="110" actId="20577"/>
          <ac:spMkLst>
            <pc:docMk/>
            <pc:sldMk cId="3615551798" sldId="258"/>
            <ac:spMk id="6" creationId="{655EF0CE-D25F-C7CF-31EC-B3D11BAB947A}"/>
          </ac:spMkLst>
        </pc:spChg>
      </pc:sldChg>
      <pc:sldChg chg="modSp">
        <pc:chgData name="Suomi Katja" userId="S::katja.suomi@pohde.fi::8fa6ef1f-1060-4163-b022-2c8375e88863" providerId="AD" clId="Web-{6DE88FF4-6D2D-5AD2-3286-A7D18E8BD3B4}" dt="2024-06-18T10:02:08.443" v="332" actId="20577"/>
        <pc:sldMkLst>
          <pc:docMk/>
          <pc:sldMk cId="2664266247" sldId="262"/>
        </pc:sldMkLst>
        <pc:spChg chg="mod">
          <ac:chgData name="Suomi Katja" userId="S::katja.suomi@pohde.fi::8fa6ef1f-1060-4163-b022-2c8375e88863" providerId="AD" clId="Web-{6DE88FF4-6D2D-5AD2-3286-A7D18E8BD3B4}" dt="2024-06-18T10:02:08.443" v="332" actId="20577"/>
          <ac:spMkLst>
            <pc:docMk/>
            <pc:sldMk cId="2664266247" sldId="262"/>
            <ac:spMk id="6" creationId="{655EF0CE-D25F-C7CF-31EC-B3D11BAB947A}"/>
          </ac:spMkLst>
        </pc:spChg>
        <pc:spChg chg="mod">
          <ac:chgData name="Suomi Katja" userId="S::katja.suomi@pohde.fi::8fa6ef1f-1060-4163-b022-2c8375e88863" providerId="AD" clId="Web-{6DE88FF4-6D2D-5AD2-3286-A7D18E8BD3B4}" dt="2024-06-18T10:01:45.802" v="327" actId="20577"/>
          <ac:spMkLst>
            <pc:docMk/>
            <pc:sldMk cId="2664266247" sldId="262"/>
            <ac:spMk id="11" creationId="{8FC9BE17-9A7B-462D-AE50-3D8777387304}"/>
          </ac:spMkLst>
        </pc:spChg>
      </pc:sldChg>
      <pc:sldChg chg="addSp delSp modSp add replId">
        <pc:chgData name="Suomi Katja" userId="S::katja.suomi@pohde.fi::8fa6ef1f-1060-4163-b022-2c8375e88863" providerId="AD" clId="Web-{6DE88FF4-6D2D-5AD2-3286-A7D18E8BD3B4}" dt="2024-06-18T09:33:43.448" v="114"/>
        <pc:sldMkLst>
          <pc:docMk/>
          <pc:sldMk cId="594570966" sldId="272"/>
        </pc:sldMkLst>
        <pc:spChg chg="mod">
          <ac:chgData name="Suomi Katja" userId="S::katja.suomi@pohde.fi::8fa6ef1f-1060-4163-b022-2c8375e88863" providerId="AD" clId="Web-{6DE88FF4-6D2D-5AD2-3286-A7D18E8BD3B4}" dt="2024-06-18T09:32:53.900" v="112" actId="20577"/>
          <ac:spMkLst>
            <pc:docMk/>
            <pc:sldMk cId="594570966" sldId="272"/>
            <ac:spMk id="6" creationId="{655EF0CE-D25F-C7CF-31EC-B3D11BAB947A}"/>
          </ac:spMkLst>
        </pc:spChg>
        <pc:graphicFrameChg chg="add del mod modGraphic">
          <ac:chgData name="Suomi Katja" userId="S::katja.suomi@pohde.fi::8fa6ef1f-1060-4163-b022-2c8375e88863" providerId="AD" clId="Web-{6DE88FF4-6D2D-5AD2-3286-A7D18E8BD3B4}" dt="2024-06-18T09:33:43.448" v="114"/>
          <ac:graphicFrameMkLst>
            <pc:docMk/>
            <pc:sldMk cId="594570966" sldId="272"/>
            <ac:graphicFrameMk id="2" creationId="{CEE92D6A-4F45-C04A-76E1-4FB0290B2A3C}"/>
          </ac:graphicFrameMkLst>
        </pc:graphicFrameChg>
      </pc:sldChg>
      <pc:sldChg chg="new del">
        <pc:chgData name="Suomi Katja" userId="S::katja.suomi@pohde.fi::8fa6ef1f-1060-4163-b022-2c8375e88863" providerId="AD" clId="Web-{6DE88FF4-6D2D-5AD2-3286-A7D18E8BD3B4}" dt="2024-06-18T09:59:10.374" v="300"/>
        <pc:sldMkLst>
          <pc:docMk/>
          <pc:sldMk cId="3384517105" sldId="273"/>
        </pc:sldMkLst>
      </pc:sldChg>
      <pc:sldChg chg="modSp add replId">
        <pc:chgData name="Suomi Katja" userId="S::katja.suomi@pohde.fi::8fa6ef1f-1060-4163-b022-2c8375e88863" providerId="AD" clId="Web-{6DE88FF4-6D2D-5AD2-3286-A7D18E8BD3B4}" dt="2024-06-18T10:00:10.392" v="315" actId="20577"/>
        <pc:sldMkLst>
          <pc:docMk/>
          <pc:sldMk cId="4277503183" sldId="273"/>
        </pc:sldMkLst>
        <pc:spChg chg="mod">
          <ac:chgData name="Suomi Katja" userId="S::katja.suomi@pohde.fi::8fa6ef1f-1060-4163-b022-2c8375e88863" providerId="AD" clId="Web-{6DE88FF4-6D2D-5AD2-3286-A7D18E8BD3B4}" dt="2024-06-18T09:59:46.891" v="311" actId="20577"/>
          <ac:spMkLst>
            <pc:docMk/>
            <pc:sldMk cId="4277503183" sldId="273"/>
            <ac:spMk id="5" creationId="{A905865A-8618-FAE6-A3E2-B089C4560F3F}"/>
          </ac:spMkLst>
        </pc:spChg>
        <pc:spChg chg="mod">
          <ac:chgData name="Suomi Katja" userId="S::katja.suomi@pohde.fi::8fa6ef1f-1060-4163-b022-2c8375e88863" providerId="AD" clId="Web-{6DE88FF4-6D2D-5AD2-3286-A7D18E8BD3B4}" dt="2024-06-18T10:00:10.392" v="315" actId="20577"/>
          <ac:spMkLst>
            <pc:docMk/>
            <pc:sldMk cId="4277503183" sldId="273"/>
            <ac:spMk id="6" creationId="{655EF0CE-D25F-C7CF-31EC-B3D11BAB947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FE153B-6B46-C7F2-626E-BC3188E65088}"/>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C7168871-2535-3BB2-59EB-097C0E84EA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5555B3F0-F37C-4ED1-37DC-68FD4A9EBDEB}"/>
              </a:ext>
            </a:extLst>
          </p:cNvPr>
          <p:cNvSpPr>
            <a:spLocks noGrp="1"/>
          </p:cNvSpPr>
          <p:nvPr>
            <p:ph type="dt" sz="half" idx="10"/>
          </p:nvPr>
        </p:nvSpPr>
        <p:spPr/>
        <p:txBody>
          <a:bodyPr/>
          <a:lstStyle/>
          <a:p>
            <a:fld id="{C05F861A-1B52-4570-A78C-52EB2FB5A879}" type="datetimeFigureOut">
              <a:rPr lang="fi-FI" smtClean="0"/>
              <a:t>28.10.2024</a:t>
            </a:fld>
            <a:endParaRPr lang="fi-FI"/>
          </a:p>
        </p:txBody>
      </p:sp>
      <p:sp>
        <p:nvSpPr>
          <p:cNvPr id="5" name="Alatunnisteen paikkamerkki 4">
            <a:extLst>
              <a:ext uri="{FF2B5EF4-FFF2-40B4-BE49-F238E27FC236}">
                <a16:creationId xmlns:a16="http://schemas.microsoft.com/office/drawing/2014/main" id="{7B6F0379-3974-181A-EBD3-D88574FCB79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F05E6E3-FFDC-7438-991C-2CDCF5E9F03F}"/>
              </a:ext>
            </a:extLst>
          </p:cNvPr>
          <p:cNvSpPr>
            <a:spLocks noGrp="1"/>
          </p:cNvSpPr>
          <p:nvPr>
            <p:ph type="sldNum" sz="quarter" idx="12"/>
          </p:nvPr>
        </p:nvSpPr>
        <p:spPr/>
        <p:txBody>
          <a:bodyPr/>
          <a:lstStyle/>
          <a:p>
            <a:fld id="{822F5099-6510-4BC3-855E-A5E80C702A87}" type="slidenum">
              <a:rPr lang="fi-FI" smtClean="0"/>
              <a:t>‹#›</a:t>
            </a:fld>
            <a:endParaRPr lang="fi-FI"/>
          </a:p>
        </p:txBody>
      </p:sp>
    </p:spTree>
    <p:extLst>
      <p:ext uri="{BB962C8B-B14F-4D97-AF65-F5344CB8AC3E}">
        <p14:creationId xmlns:p14="http://schemas.microsoft.com/office/powerpoint/2010/main" val="203997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11CAFF-C832-B95A-D524-18AD9DA8F449}"/>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72EC0109-28D2-A108-4411-F2AA57345E3E}"/>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8EC680A-8F0E-85B8-C356-94941674F2E0}"/>
              </a:ext>
            </a:extLst>
          </p:cNvPr>
          <p:cNvSpPr>
            <a:spLocks noGrp="1"/>
          </p:cNvSpPr>
          <p:nvPr>
            <p:ph type="dt" sz="half" idx="10"/>
          </p:nvPr>
        </p:nvSpPr>
        <p:spPr/>
        <p:txBody>
          <a:bodyPr/>
          <a:lstStyle/>
          <a:p>
            <a:fld id="{C05F861A-1B52-4570-A78C-52EB2FB5A879}" type="datetimeFigureOut">
              <a:rPr lang="fi-FI" smtClean="0"/>
              <a:t>28.10.2024</a:t>
            </a:fld>
            <a:endParaRPr lang="fi-FI"/>
          </a:p>
        </p:txBody>
      </p:sp>
      <p:sp>
        <p:nvSpPr>
          <p:cNvPr id="5" name="Alatunnisteen paikkamerkki 4">
            <a:extLst>
              <a:ext uri="{FF2B5EF4-FFF2-40B4-BE49-F238E27FC236}">
                <a16:creationId xmlns:a16="http://schemas.microsoft.com/office/drawing/2014/main" id="{9C1EA3C0-C95A-4279-8876-71111505D7D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DC51B72-82D8-A106-B422-37AB416788A6}"/>
              </a:ext>
            </a:extLst>
          </p:cNvPr>
          <p:cNvSpPr>
            <a:spLocks noGrp="1"/>
          </p:cNvSpPr>
          <p:nvPr>
            <p:ph type="sldNum" sz="quarter" idx="12"/>
          </p:nvPr>
        </p:nvSpPr>
        <p:spPr/>
        <p:txBody>
          <a:bodyPr/>
          <a:lstStyle/>
          <a:p>
            <a:fld id="{822F5099-6510-4BC3-855E-A5E80C702A87}" type="slidenum">
              <a:rPr lang="fi-FI" smtClean="0"/>
              <a:t>‹#›</a:t>
            </a:fld>
            <a:endParaRPr lang="fi-FI"/>
          </a:p>
        </p:txBody>
      </p:sp>
    </p:spTree>
    <p:extLst>
      <p:ext uri="{BB962C8B-B14F-4D97-AF65-F5344CB8AC3E}">
        <p14:creationId xmlns:p14="http://schemas.microsoft.com/office/powerpoint/2010/main" val="1207771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A631F702-D416-D973-3D6B-48E885327308}"/>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169ACF53-B6C2-755C-0716-E453B335720D}"/>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7F5D6C4-2CE8-A6B0-C0FD-D8DD6DE2811E}"/>
              </a:ext>
            </a:extLst>
          </p:cNvPr>
          <p:cNvSpPr>
            <a:spLocks noGrp="1"/>
          </p:cNvSpPr>
          <p:nvPr>
            <p:ph type="dt" sz="half" idx="10"/>
          </p:nvPr>
        </p:nvSpPr>
        <p:spPr/>
        <p:txBody>
          <a:bodyPr/>
          <a:lstStyle/>
          <a:p>
            <a:fld id="{C05F861A-1B52-4570-A78C-52EB2FB5A879}" type="datetimeFigureOut">
              <a:rPr lang="fi-FI" smtClean="0"/>
              <a:t>28.10.2024</a:t>
            </a:fld>
            <a:endParaRPr lang="fi-FI"/>
          </a:p>
        </p:txBody>
      </p:sp>
      <p:sp>
        <p:nvSpPr>
          <p:cNvPr id="5" name="Alatunnisteen paikkamerkki 4">
            <a:extLst>
              <a:ext uri="{FF2B5EF4-FFF2-40B4-BE49-F238E27FC236}">
                <a16:creationId xmlns:a16="http://schemas.microsoft.com/office/drawing/2014/main" id="{E6A56C9F-785A-F06B-0EEB-474684EBD14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33CF84A-D7AC-4257-BEEB-6B65F2425985}"/>
              </a:ext>
            </a:extLst>
          </p:cNvPr>
          <p:cNvSpPr>
            <a:spLocks noGrp="1"/>
          </p:cNvSpPr>
          <p:nvPr>
            <p:ph type="sldNum" sz="quarter" idx="12"/>
          </p:nvPr>
        </p:nvSpPr>
        <p:spPr/>
        <p:txBody>
          <a:bodyPr/>
          <a:lstStyle/>
          <a:p>
            <a:fld id="{822F5099-6510-4BC3-855E-A5E80C702A87}" type="slidenum">
              <a:rPr lang="fi-FI" smtClean="0"/>
              <a:t>‹#›</a:t>
            </a:fld>
            <a:endParaRPr lang="fi-FI"/>
          </a:p>
        </p:txBody>
      </p:sp>
    </p:spTree>
    <p:extLst>
      <p:ext uri="{BB962C8B-B14F-4D97-AF65-F5344CB8AC3E}">
        <p14:creationId xmlns:p14="http://schemas.microsoft.com/office/powerpoint/2010/main" val="2270883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C61D5D-E33E-5E49-08F6-47925C45880B}"/>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97FDD05-51F6-C0AC-C52D-FD7C4EBE37F9}"/>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EBB5DE8-351A-7D07-6361-D9705F4E29E3}"/>
              </a:ext>
            </a:extLst>
          </p:cNvPr>
          <p:cNvSpPr>
            <a:spLocks noGrp="1"/>
          </p:cNvSpPr>
          <p:nvPr>
            <p:ph type="dt" sz="half" idx="10"/>
          </p:nvPr>
        </p:nvSpPr>
        <p:spPr/>
        <p:txBody>
          <a:bodyPr/>
          <a:lstStyle/>
          <a:p>
            <a:fld id="{C05F861A-1B52-4570-A78C-52EB2FB5A879}" type="datetimeFigureOut">
              <a:rPr lang="fi-FI" smtClean="0"/>
              <a:t>28.10.2024</a:t>
            </a:fld>
            <a:endParaRPr lang="fi-FI"/>
          </a:p>
        </p:txBody>
      </p:sp>
      <p:sp>
        <p:nvSpPr>
          <p:cNvPr id="5" name="Alatunnisteen paikkamerkki 4">
            <a:extLst>
              <a:ext uri="{FF2B5EF4-FFF2-40B4-BE49-F238E27FC236}">
                <a16:creationId xmlns:a16="http://schemas.microsoft.com/office/drawing/2014/main" id="{403BCD14-E3FB-6EFB-D704-542AD828C1F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0B7C276-A86F-D185-30FC-86896953A083}"/>
              </a:ext>
            </a:extLst>
          </p:cNvPr>
          <p:cNvSpPr>
            <a:spLocks noGrp="1"/>
          </p:cNvSpPr>
          <p:nvPr>
            <p:ph type="sldNum" sz="quarter" idx="12"/>
          </p:nvPr>
        </p:nvSpPr>
        <p:spPr/>
        <p:txBody>
          <a:bodyPr/>
          <a:lstStyle/>
          <a:p>
            <a:fld id="{822F5099-6510-4BC3-855E-A5E80C702A87}" type="slidenum">
              <a:rPr lang="fi-FI" smtClean="0"/>
              <a:t>‹#›</a:t>
            </a:fld>
            <a:endParaRPr lang="fi-FI"/>
          </a:p>
        </p:txBody>
      </p:sp>
    </p:spTree>
    <p:extLst>
      <p:ext uri="{BB962C8B-B14F-4D97-AF65-F5344CB8AC3E}">
        <p14:creationId xmlns:p14="http://schemas.microsoft.com/office/powerpoint/2010/main" val="700723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203D5E-6984-4D5B-D2E1-16CB29A251A0}"/>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0B659126-6AEC-2D74-4D52-A5F1F4EDB8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F965A5EB-476D-D825-4686-DCF64BA9BE03}"/>
              </a:ext>
            </a:extLst>
          </p:cNvPr>
          <p:cNvSpPr>
            <a:spLocks noGrp="1"/>
          </p:cNvSpPr>
          <p:nvPr>
            <p:ph type="dt" sz="half" idx="10"/>
          </p:nvPr>
        </p:nvSpPr>
        <p:spPr/>
        <p:txBody>
          <a:bodyPr/>
          <a:lstStyle/>
          <a:p>
            <a:fld id="{C05F861A-1B52-4570-A78C-52EB2FB5A879}" type="datetimeFigureOut">
              <a:rPr lang="fi-FI" smtClean="0"/>
              <a:t>28.10.2024</a:t>
            </a:fld>
            <a:endParaRPr lang="fi-FI"/>
          </a:p>
        </p:txBody>
      </p:sp>
      <p:sp>
        <p:nvSpPr>
          <p:cNvPr id="5" name="Alatunnisteen paikkamerkki 4">
            <a:extLst>
              <a:ext uri="{FF2B5EF4-FFF2-40B4-BE49-F238E27FC236}">
                <a16:creationId xmlns:a16="http://schemas.microsoft.com/office/drawing/2014/main" id="{A78C0804-C0A2-D311-9857-A3B392C826D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245B9E5-64FF-0856-3C9E-CC6ED4B03E56}"/>
              </a:ext>
            </a:extLst>
          </p:cNvPr>
          <p:cNvSpPr>
            <a:spLocks noGrp="1"/>
          </p:cNvSpPr>
          <p:nvPr>
            <p:ph type="sldNum" sz="quarter" idx="12"/>
          </p:nvPr>
        </p:nvSpPr>
        <p:spPr/>
        <p:txBody>
          <a:bodyPr/>
          <a:lstStyle/>
          <a:p>
            <a:fld id="{822F5099-6510-4BC3-855E-A5E80C702A87}" type="slidenum">
              <a:rPr lang="fi-FI" smtClean="0"/>
              <a:t>‹#›</a:t>
            </a:fld>
            <a:endParaRPr lang="fi-FI"/>
          </a:p>
        </p:txBody>
      </p:sp>
    </p:spTree>
    <p:extLst>
      <p:ext uri="{BB962C8B-B14F-4D97-AF65-F5344CB8AC3E}">
        <p14:creationId xmlns:p14="http://schemas.microsoft.com/office/powerpoint/2010/main" val="2368226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72142F-A581-86D7-043D-E5A9E5BC377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4E30EF37-5BF2-3367-137D-091F6B6E7C58}"/>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FA99A45A-9877-845C-B8B7-0801BD7B1D74}"/>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E363B5B1-C4C2-2640-DADE-55620A26536A}"/>
              </a:ext>
            </a:extLst>
          </p:cNvPr>
          <p:cNvSpPr>
            <a:spLocks noGrp="1"/>
          </p:cNvSpPr>
          <p:nvPr>
            <p:ph type="dt" sz="half" idx="10"/>
          </p:nvPr>
        </p:nvSpPr>
        <p:spPr/>
        <p:txBody>
          <a:bodyPr/>
          <a:lstStyle/>
          <a:p>
            <a:fld id="{C05F861A-1B52-4570-A78C-52EB2FB5A879}" type="datetimeFigureOut">
              <a:rPr lang="fi-FI" smtClean="0"/>
              <a:t>28.10.2024</a:t>
            </a:fld>
            <a:endParaRPr lang="fi-FI"/>
          </a:p>
        </p:txBody>
      </p:sp>
      <p:sp>
        <p:nvSpPr>
          <p:cNvPr id="6" name="Alatunnisteen paikkamerkki 5">
            <a:extLst>
              <a:ext uri="{FF2B5EF4-FFF2-40B4-BE49-F238E27FC236}">
                <a16:creationId xmlns:a16="http://schemas.microsoft.com/office/drawing/2014/main" id="{0C3C51F8-0E61-AE68-7200-2F1E694F26F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545D6EF6-395E-E035-ABF8-1C07F1372590}"/>
              </a:ext>
            </a:extLst>
          </p:cNvPr>
          <p:cNvSpPr>
            <a:spLocks noGrp="1"/>
          </p:cNvSpPr>
          <p:nvPr>
            <p:ph type="sldNum" sz="quarter" idx="12"/>
          </p:nvPr>
        </p:nvSpPr>
        <p:spPr/>
        <p:txBody>
          <a:bodyPr/>
          <a:lstStyle/>
          <a:p>
            <a:fld id="{822F5099-6510-4BC3-855E-A5E80C702A87}" type="slidenum">
              <a:rPr lang="fi-FI" smtClean="0"/>
              <a:t>‹#›</a:t>
            </a:fld>
            <a:endParaRPr lang="fi-FI"/>
          </a:p>
        </p:txBody>
      </p:sp>
    </p:spTree>
    <p:extLst>
      <p:ext uri="{BB962C8B-B14F-4D97-AF65-F5344CB8AC3E}">
        <p14:creationId xmlns:p14="http://schemas.microsoft.com/office/powerpoint/2010/main" val="1445031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40898C-6640-0E64-0271-0CD43FAE6E60}"/>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BCE50024-1067-A41E-53E0-FC25624E6A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FC4CE127-2629-65E9-1FEF-B74420A2FD7F}"/>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6D4A368F-1B70-B567-8D0B-9BBDACA8D6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64482E1C-222E-356E-5446-CBBFAD463C21}"/>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8FCD7BD7-DED2-0DDB-2E99-3D6051CB9F95}"/>
              </a:ext>
            </a:extLst>
          </p:cNvPr>
          <p:cNvSpPr>
            <a:spLocks noGrp="1"/>
          </p:cNvSpPr>
          <p:nvPr>
            <p:ph type="dt" sz="half" idx="10"/>
          </p:nvPr>
        </p:nvSpPr>
        <p:spPr/>
        <p:txBody>
          <a:bodyPr/>
          <a:lstStyle/>
          <a:p>
            <a:fld id="{C05F861A-1B52-4570-A78C-52EB2FB5A879}" type="datetimeFigureOut">
              <a:rPr lang="fi-FI" smtClean="0"/>
              <a:t>28.10.2024</a:t>
            </a:fld>
            <a:endParaRPr lang="fi-FI"/>
          </a:p>
        </p:txBody>
      </p:sp>
      <p:sp>
        <p:nvSpPr>
          <p:cNvPr id="8" name="Alatunnisteen paikkamerkki 7">
            <a:extLst>
              <a:ext uri="{FF2B5EF4-FFF2-40B4-BE49-F238E27FC236}">
                <a16:creationId xmlns:a16="http://schemas.microsoft.com/office/drawing/2014/main" id="{F7004F85-A4E6-7E4B-460E-65E4F92ACB36}"/>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88CF0BD9-60E3-D6B6-9469-D75495CEB4F1}"/>
              </a:ext>
            </a:extLst>
          </p:cNvPr>
          <p:cNvSpPr>
            <a:spLocks noGrp="1"/>
          </p:cNvSpPr>
          <p:nvPr>
            <p:ph type="sldNum" sz="quarter" idx="12"/>
          </p:nvPr>
        </p:nvSpPr>
        <p:spPr/>
        <p:txBody>
          <a:bodyPr/>
          <a:lstStyle/>
          <a:p>
            <a:fld id="{822F5099-6510-4BC3-855E-A5E80C702A87}" type="slidenum">
              <a:rPr lang="fi-FI" smtClean="0"/>
              <a:t>‹#›</a:t>
            </a:fld>
            <a:endParaRPr lang="fi-FI"/>
          </a:p>
        </p:txBody>
      </p:sp>
    </p:spTree>
    <p:extLst>
      <p:ext uri="{BB962C8B-B14F-4D97-AF65-F5344CB8AC3E}">
        <p14:creationId xmlns:p14="http://schemas.microsoft.com/office/powerpoint/2010/main" val="272518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F33D2F-2CA4-650A-3F26-B70E9783F3A0}"/>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426AA15D-E98A-FB51-3284-7E327E53183E}"/>
              </a:ext>
            </a:extLst>
          </p:cNvPr>
          <p:cNvSpPr>
            <a:spLocks noGrp="1"/>
          </p:cNvSpPr>
          <p:nvPr>
            <p:ph type="dt" sz="half" idx="10"/>
          </p:nvPr>
        </p:nvSpPr>
        <p:spPr/>
        <p:txBody>
          <a:bodyPr/>
          <a:lstStyle/>
          <a:p>
            <a:fld id="{C05F861A-1B52-4570-A78C-52EB2FB5A879}" type="datetimeFigureOut">
              <a:rPr lang="fi-FI" smtClean="0"/>
              <a:t>28.10.2024</a:t>
            </a:fld>
            <a:endParaRPr lang="fi-FI"/>
          </a:p>
        </p:txBody>
      </p:sp>
      <p:sp>
        <p:nvSpPr>
          <p:cNvPr id="4" name="Alatunnisteen paikkamerkki 3">
            <a:extLst>
              <a:ext uri="{FF2B5EF4-FFF2-40B4-BE49-F238E27FC236}">
                <a16:creationId xmlns:a16="http://schemas.microsoft.com/office/drawing/2014/main" id="{AB568458-9EC2-B5E3-ACD3-C3C9FA37F30C}"/>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61A34BC9-B517-FE6C-DBC4-C8C77C534EFF}"/>
              </a:ext>
            </a:extLst>
          </p:cNvPr>
          <p:cNvSpPr>
            <a:spLocks noGrp="1"/>
          </p:cNvSpPr>
          <p:nvPr>
            <p:ph type="sldNum" sz="quarter" idx="12"/>
          </p:nvPr>
        </p:nvSpPr>
        <p:spPr/>
        <p:txBody>
          <a:bodyPr/>
          <a:lstStyle/>
          <a:p>
            <a:fld id="{822F5099-6510-4BC3-855E-A5E80C702A87}" type="slidenum">
              <a:rPr lang="fi-FI" smtClean="0"/>
              <a:t>‹#›</a:t>
            </a:fld>
            <a:endParaRPr lang="fi-FI"/>
          </a:p>
        </p:txBody>
      </p:sp>
    </p:spTree>
    <p:extLst>
      <p:ext uri="{BB962C8B-B14F-4D97-AF65-F5344CB8AC3E}">
        <p14:creationId xmlns:p14="http://schemas.microsoft.com/office/powerpoint/2010/main" val="532017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78AC8D66-224E-4D7B-4EF6-549E392AFCAD}"/>
              </a:ext>
            </a:extLst>
          </p:cNvPr>
          <p:cNvSpPr>
            <a:spLocks noGrp="1"/>
          </p:cNvSpPr>
          <p:nvPr>
            <p:ph type="dt" sz="half" idx="10"/>
          </p:nvPr>
        </p:nvSpPr>
        <p:spPr/>
        <p:txBody>
          <a:bodyPr/>
          <a:lstStyle/>
          <a:p>
            <a:fld id="{C05F861A-1B52-4570-A78C-52EB2FB5A879}" type="datetimeFigureOut">
              <a:rPr lang="fi-FI" smtClean="0"/>
              <a:t>28.10.2024</a:t>
            </a:fld>
            <a:endParaRPr lang="fi-FI"/>
          </a:p>
        </p:txBody>
      </p:sp>
      <p:sp>
        <p:nvSpPr>
          <p:cNvPr id="3" name="Alatunnisteen paikkamerkki 2">
            <a:extLst>
              <a:ext uri="{FF2B5EF4-FFF2-40B4-BE49-F238E27FC236}">
                <a16:creationId xmlns:a16="http://schemas.microsoft.com/office/drawing/2014/main" id="{5EFB911D-B167-9EAE-BD40-D36E58D21CDE}"/>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EAD00291-680D-1089-863F-AC021255E7F0}"/>
              </a:ext>
            </a:extLst>
          </p:cNvPr>
          <p:cNvSpPr>
            <a:spLocks noGrp="1"/>
          </p:cNvSpPr>
          <p:nvPr>
            <p:ph type="sldNum" sz="quarter" idx="12"/>
          </p:nvPr>
        </p:nvSpPr>
        <p:spPr/>
        <p:txBody>
          <a:bodyPr/>
          <a:lstStyle/>
          <a:p>
            <a:fld id="{822F5099-6510-4BC3-855E-A5E80C702A87}" type="slidenum">
              <a:rPr lang="fi-FI" smtClean="0"/>
              <a:t>‹#›</a:t>
            </a:fld>
            <a:endParaRPr lang="fi-FI"/>
          </a:p>
        </p:txBody>
      </p:sp>
    </p:spTree>
    <p:extLst>
      <p:ext uri="{BB962C8B-B14F-4D97-AF65-F5344CB8AC3E}">
        <p14:creationId xmlns:p14="http://schemas.microsoft.com/office/powerpoint/2010/main" val="4017102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CA4AB4-3351-02E8-FBEE-831A521C851D}"/>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2BB8AB7B-F2DE-67DE-5AC7-4B9BFC6FAB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A97D7E8E-4461-DDEA-CE63-3996A7819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77E47646-B0F2-C42C-D1C0-A755A7F0093C}"/>
              </a:ext>
            </a:extLst>
          </p:cNvPr>
          <p:cNvSpPr>
            <a:spLocks noGrp="1"/>
          </p:cNvSpPr>
          <p:nvPr>
            <p:ph type="dt" sz="half" idx="10"/>
          </p:nvPr>
        </p:nvSpPr>
        <p:spPr/>
        <p:txBody>
          <a:bodyPr/>
          <a:lstStyle/>
          <a:p>
            <a:fld id="{C05F861A-1B52-4570-A78C-52EB2FB5A879}" type="datetimeFigureOut">
              <a:rPr lang="fi-FI" smtClean="0"/>
              <a:t>28.10.2024</a:t>
            </a:fld>
            <a:endParaRPr lang="fi-FI"/>
          </a:p>
        </p:txBody>
      </p:sp>
      <p:sp>
        <p:nvSpPr>
          <p:cNvPr id="6" name="Alatunnisteen paikkamerkki 5">
            <a:extLst>
              <a:ext uri="{FF2B5EF4-FFF2-40B4-BE49-F238E27FC236}">
                <a16:creationId xmlns:a16="http://schemas.microsoft.com/office/drawing/2014/main" id="{E7BFF5AC-E51A-03AA-771B-D663B85AE8CF}"/>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2938EE9A-5898-B76B-0243-E50311C2B36A}"/>
              </a:ext>
            </a:extLst>
          </p:cNvPr>
          <p:cNvSpPr>
            <a:spLocks noGrp="1"/>
          </p:cNvSpPr>
          <p:nvPr>
            <p:ph type="sldNum" sz="quarter" idx="12"/>
          </p:nvPr>
        </p:nvSpPr>
        <p:spPr/>
        <p:txBody>
          <a:bodyPr/>
          <a:lstStyle/>
          <a:p>
            <a:fld id="{822F5099-6510-4BC3-855E-A5E80C702A87}" type="slidenum">
              <a:rPr lang="fi-FI" smtClean="0"/>
              <a:t>‹#›</a:t>
            </a:fld>
            <a:endParaRPr lang="fi-FI"/>
          </a:p>
        </p:txBody>
      </p:sp>
    </p:spTree>
    <p:extLst>
      <p:ext uri="{BB962C8B-B14F-4D97-AF65-F5344CB8AC3E}">
        <p14:creationId xmlns:p14="http://schemas.microsoft.com/office/powerpoint/2010/main" val="3879363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A5BC56-CED9-7FDC-0AEB-04DB053A6AB8}"/>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4D979E25-DCCE-236D-E860-53CC5C6751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88864862-D5CC-FCDD-FD1E-40534FBE78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56951BD-8214-A101-D4FC-516DE32C5C69}"/>
              </a:ext>
            </a:extLst>
          </p:cNvPr>
          <p:cNvSpPr>
            <a:spLocks noGrp="1"/>
          </p:cNvSpPr>
          <p:nvPr>
            <p:ph type="dt" sz="half" idx="10"/>
          </p:nvPr>
        </p:nvSpPr>
        <p:spPr/>
        <p:txBody>
          <a:bodyPr/>
          <a:lstStyle/>
          <a:p>
            <a:fld id="{C05F861A-1B52-4570-A78C-52EB2FB5A879}" type="datetimeFigureOut">
              <a:rPr lang="fi-FI" smtClean="0"/>
              <a:t>28.10.2024</a:t>
            </a:fld>
            <a:endParaRPr lang="fi-FI"/>
          </a:p>
        </p:txBody>
      </p:sp>
      <p:sp>
        <p:nvSpPr>
          <p:cNvPr id="6" name="Alatunnisteen paikkamerkki 5">
            <a:extLst>
              <a:ext uri="{FF2B5EF4-FFF2-40B4-BE49-F238E27FC236}">
                <a16:creationId xmlns:a16="http://schemas.microsoft.com/office/drawing/2014/main" id="{E74B88CA-892A-B4AE-5E7A-D19CE7A2D53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61E7570-E66C-4CA4-DC7D-F4C3D41EEFDD}"/>
              </a:ext>
            </a:extLst>
          </p:cNvPr>
          <p:cNvSpPr>
            <a:spLocks noGrp="1"/>
          </p:cNvSpPr>
          <p:nvPr>
            <p:ph type="sldNum" sz="quarter" idx="12"/>
          </p:nvPr>
        </p:nvSpPr>
        <p:spPr/>
        <p:txBody>
          <a:bodyPr/>
          <a:lstStyle/>
          <a:p>
            <a:fld id="{822F5099-6510-4BC3-855E-A5E80C702A87}" type="slidenum">
              <a:rPr lang="fi-FI" smtClean="0"/>
              <a:t>‹#›</a:t>
            </a:fld>
            <a:endParaRPr lang="fi-FI"/>
          </a:p>
        </p:txBody>
      </p:sp>
    </p:spTree>
    <p:extLst>
      <p:ext uri="{BB962C8B-B14F-4D97-AF65-F5344CB8AC3E}">
        <p14:creationId xmlns:p14="http://schemas.microsoft.com/office/powerpoint/2010/main" val="1221035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4F29C849-DF98-FFF5-16FE-A4627599AE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1471E508-2E6B-67D9-7CD3-63C906D1EF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EE8D6D4-B09D-77BF-EB66-784EC96C10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861A-1B52-4570-A78C-52EB2FB5A879}" type="datetimeFigureOut">
              <a:rPr lang="fi-FI" smtClean="0"/>
              <a:t>28.10.2024</a:t>
            </a:fld>
            <a:endParaRPr lang="fi-FI"/>
          </a:p>
        </p:txBody>
      </p:sp>
      <p:sp>
        <p:nvSpPr>
          <p:cNvPr id="5" name="Alatunnisteen paikkamerkki 4">
            <a:extLst>
              <a:ext uri="{FF2B5EF4-FFF2-40B4-BE49-F238E27FC236}">
                <a16:creationId xmlns:a16="http://schemas.microsoft.com/office/drawing/2014/main" id="{405FC201-BE36-9CC7-C72D-C0B618569F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E31F2FCA-1FEF-2846-E178-AFB38D217B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2F5099-6510-4BC3-855E-A5E80C702A87}" type="slidenum">
              <a:rPr lang="fi-FI" smtClean="0"/>
              <a:t>‹#›</a:t>
            </a:fld>
            <a:endParaRPr lang="fi-FI"/>
          </a:p>
        </p:txBody>
      </p:sp>
    </p:spTree>
    <p:extLst>
      <p:ext uri="{BB962C8B-B14F-4D97-AF65-F5344CB8AC3E}">
        <p14:creationId xmlns:p14="http://schemas.microsoft.com/office/powerpoint/2010/main" val="3754163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thl.fi/aiheet/infektiotaudit-ja-rokotukset/taudit-ja-torjunta/taudit-ja-taudinaiheuttajat-a-o/tuberkuloosi/suositus-tuberkuloosin-tartunnanjaljityksesta" TargetMode="Externa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pohde.sharepoint.com/:w:/s/Sivustoresurssit/EZp7YF832d5DhUdQI9sr5rwBJcN8kjBL0rahNr5Jh0PZyQ?e=pFIZNb" TargetMode="External"/><Relationship Id="rId4" Type="http://schemas.openxmlformats.org/officeDocument/2006/relationships/hyperlink" Target="https://thl.fi/aiheet/infektiotaudit-ja-rokotukset/taudit-ja-torjunta/taudit-ja-taudinaiheuttajat-a-o/hinkuyska/toimenpideohje-hinkuyskatapauksiin" TargetMode="Externa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ilppa.fi/kuluttajan-ilmoitukset" TargetMode="Externa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link.webropolsurveys.com/Participation/Public/dca6bef5-a4f9-4738-8460-f13e24e990af?displayId=Fin3009148&amp;surveyLocale=fi" TargetMode="Externa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descr="Kuva, joka sisältää kohteen käsipeili, ympyrä&#10;&#10;Kuvaus luotu automaattisesti">
            <a:extLst>
              <a:ext uri="{FF2B5EF4-FFF2-40B4-BE49-F238E27FC236}">
                <a16:creationId xmlns:a16="http://schemas.microsoft.com/office/drawing/2014/main" id="{74543579-F020-7E47-137F-013D56F2F48F}"/>
              </a:ext>
            </a:extLst>
          </p:cNvPr>
          <p:cNvPicPr>
            <a:picLocks noChangeAspect="1"/>
          </p:cNvPicPr>
          <p:nvPr/>
        </p:nvPicPr>
        <p:blipFill rotWithShape="1">
          <a:blip r:embed="rId2"/>
          <a:srcRect l="3838" t="7134" r="17810"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23C91CA9-56A1-1466-75DC-83A9945CDBF6}"/>
              </a:ext>
            </a:extLst>
          </p:cNvPr>
          <p:cNvSpPr>
            <a:spLocks noGrp="1"/>
          </p:cNvSpPr>
          <p:nvPr>
            <p:ph type="ctrTitle"/>
          </p:nvPr>
        </p:nvSpPr>
        <p:spPr>
          <a:xfrm>
            <a:off x="477980" y="1122363"/>
            <a:ext cx="4272923" cy="3204134"/>
          </a:xfrm>
        </p:spPr>
        <p:txBody>
          <a:bodyPr anchor="b">
            <a:normAutofit/>
          </a:bodyPr>
          <a:lstStyle/>
          <a:p>
            <a:pPr algn="l"/>
            <a:r>
              <a:rPr lang="fi-FI" sz="4800" dirty="0"/>
              <a:t>Tartunnanjäljitys</a:t>
            </a:r>
          </a:p>
        </p:txBody>
      </p:sp>
      <p:sp>
        <p:nvSpPr>
          <p:cNvPr id="3" name="Alaotsikko 2">
            <a:extLst>
              <a:ext uri="{FF2B5EF4-FFF2-40B4-BE49-F238E27FC236}">
                <a16:creationId xmlns:a16="http://schemas.microsoft.com/office/drawing/2014/main" id="{F829C945-9D8B-2ABE-7DBB-D8577852F99A}"/>
              </a:ext>
            </a:extLst>
          </p:cNvPr>
          <p:cNvSpPr>
            <a:spLocks noGrp="1"/>
          </p:cNvSpPr>
          <p:nvPr>
            <p:ph type="subTitle" idx="1"/>
          </p:nvPr>
        </p:nvSpPr>
        <p:spPr>
          <a:xfrm>
            <a:off x="477980" y="4872922"/>
            <a:ext cx="4023359" cy="1208141"/>
          </a:xfrm>
        </p:spPr>
        <p:txBody>
          <a:bodyPr>
            <a:normAutofit/>
          </a:bodyPr>
          <a:lstStyle/>
          <a:p>
            <a:pPr algn="l"/>
            <a:r>
              <a:rPr lang="fi-FI" sz="2000" dirty="0"/>
              <a:t>Alueellinen koulutuspäivä 9.10.2024</a:t>
            </a:r>
          </a:p>
          <a:p>
            <a:pPr algn="l"/>
            <a:r>
              <a:rPr lang="fi-FI" sz="2000" dirty="0"/>
              <a:t>Katja Suomi</a:t>
            </a:r>
          </a:p>
          <a:p>
            <a:pPr algn="l"/>
            <a:r>
              <a:rPr lang="fi-FI" sz="2000" dirty="0"/>
              <a:t>Miia Huhtanen</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1977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descr="Kuva, joka sisältää kohteen käsipeili, ympyrä&#10;&#10;Kuvaus luotu automaattisesti">
            <a:extLst>
              <a:ext uri="{FF2B5EF4-FFF2-40B4-BE49-F238E27FC236}">
                <a16:creationId xmlns:a16="http://schemas.microsoft.com/office/drawing/2014/main" id="{74543579-F020-7E47-137F-013D56F2F48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Lst>
          </a:blip>
          <a:srcRect t="9091" r="23298"/>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tsikko 4">
            <a:extLst>
              <a:ext uri="{FF2B5EF4-FFF2-40B4-BE49-F238E27FC236}">
                <a16:creationId xmlns:a16="http://schemas.microsoft.com/office/drawing/2014/main" id="{A905865A-8618-FAE6-A3E2-B089C4560F3F}"/>
              </a:ext>
            </a:extLst>
          </p:cNvPr>
          <p:cNvSpPr>
            <a:spLocks noGrp="1"/>
          </p:cNvSpPr>
          <p:nvPr>
            <p:ph type="title"/>
          </p:nvPr>
        </p:nvSpPr>
        <p:spPr>
          <a:xfrm>
            <a:off x="371094" y="1161288"/>
            <a:ext cx="11446532" cy="1124712"/>
          </a:xfrm>
        </p:spPr>
        <p:txBody>
          <a:bodyPr anchor="b">
            <a:normAutofit/>
          </a:bodyPr>
          <a:lstStyle/>
          <a:p>
            <a:r>
              <a:rPr lang="fi-FI" sz="2800" dirty="0">
                <a:cs typeface="Calibri Light"/>
              </a:rPr>
              <a:t>Keuhkotuberkuloosi</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isällön paikkamerkki 5">
            <a:extLst>
              <a:ext uri="{FF2B5EF4-FFF2-40B4-BE49-F238E27FC236}">
                <a16:creationId xmlns:a16="http://schemas.microsoft.com/office/drawing/2014/main" id="{655EF0CE-D25F-C7CF-31EC-B3D11BAB947A}"/>
              </a:ext>
            </a:extLst>
          </p:cNvPr>
          <p:cNvSpPr>
            <a:spLocks noGrp="1"/>
          </p:cNvSpPr>
          <p:nvPr>
            <p:ph idx="1"/>
          </p:nvPr>
        </p:nvSpPr>
        <p:spPr>
          <a:xfrm>
            <a:off x="371094" y="2683871"/>
            <a:ext cx="11446531" cy="3207258"/>
          </a:xfrm>
        </p:spPr>
        <p:txBody>
          <a:bodyPr anchor="t">
            <a:normAutofit/>
          </a:bodyPr>
          <a:lstStyle/>
          <a:p>
            <a:r>
              <a:rPr lang="fi-FI" sz="1800" dirty="0"/>
              <a:t>Keuhkotuberkuloosia sairastavan henkilön yskiessä tai puhuessa ilmaan leviää </a:t>
            </a:r>
            <a:r>
              <a:rPr lang="fi-FI" sz="1800" err="1"/>
              <a:t>tbc</a:t>
            </a:r>
            <a:r>
              <a:rPr lang="fi-FI" sz="1800" dirty="0"/>
              <a:t>-bakteereja sisältävää aerosolia, jota hengittäessään samassa tilassa oleskeleva altistuu. Tartuntariskiin vaikuttavat mm. kontaktin läheisyys, altistusaika, altistuneen henkilön sairaudet ja lääkitykset.</a:t>
            </a:r>
            <a:endParaRPr lang="fi-FI" sz="1800" dirty="0">
              <a:ea typeface="Calibri"/>
              <a:cs typeface="Calibri"/>
            </a:endParaRPr>
          </a:p>
          <a:p>
            <a:r>
              <a:rPr lang="fi-FI" sz="1800" err="1"/>
              <a:t>Tbc:n</a:t>
            </a:r>
            <a:r>
              <a:rPr lang="fi-FI" sz="1800" dirty="0"/>
              <a:t> ensi oireet ilmaantuvat yleensä kahden vuoden kuluessa tartunnasta. Ne voivat kuitenkin ilmetä vasta kymmenien vuosien kuluttua vastustuskyvyn heikentyessä ikääntymisen, perussairauksien tai puolustuskykyä heikentävien lääkehoitojen vuoksi, josta syystä tartunnanlähteen selvittäminen voi olla hankalaa.</a:t>
            </a:r>
            <a:endParaRPr lang="fi-FI" sz="1800" dirty="0">
              <a:ea typeface="Calibri"/>
              <a:cs typeface="Calibri"/>
            </a:endParaRPr>
          </a:p>
          <a:p>
            <a:r>
              <a:rPr lang="fi-FI" sz="1800" dirty="0">
                <a:hlinkClick r:id="rId4"/>
              </a:rPr>
              <a:t>https://thl.fi/aiheet/infektiotaudit-ja-rokotukset/taudit-ja-torjunta/taudit-ja-taudinaiheuttajat-a-o/tuberkuloosi/suositus-tuberkuloosin-tartunnanjaljityksesta</a:t>
            </a:r>
            <a:endParaRPr lang="fi-FI" sz="1800" dirty="0"/>
          </a:p>
          <a:p>
            <a:pPr marL="0" indent="0">
              <a:buNone/>
            </a:pPr>
            <a:endParaRPr lang="fi-FI" sz="1700" dirty="0"/>
          </a:p>
        </p:txBody>
      </p:sp>
    </p:spTree>
    <p:extLst>
      <p:ext uri="{BB962C8B-B14F-4D97-AF65-F5344CB8AC3E}">
        <p14:creationId xmlns:p14="http://schemas.microsoft.com/office/powerpoint/2010/main" val="3132171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descr="Kuva, joka sisältää kohteen käsipeili, ympyrä&#10;&#10;Kuvaus luotu automaattisesti">
            <a:extLst>
              <a:ext uri="{FF2B5EF4-FFF2-40B4-BE49-F238E27FC236}">
                <a16:creationId xmlns:a16="http://schemas.microsoft.com/office/drawing/2014/main" id="{74543579-F020-7E47-137F-013D56F2F48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Lst>
          </a:blip>
          <a:srcRect t="9091" r="23298"/>
          <a:stretch/>
        </p:blipFill>
        <p:spPr>
          <a:xfrm>
            <a:off x="3520204" y="1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tsikko 4">
            <a:extLst>
              <a:ext uri="{FF2B5EF4-FFF2-40B4-BE49-F238E27FC236}">
                <a16:creationId xmlns:a16="http://schemas.microsoft.com/office/drawing/2014/main" id="{A905865A-8618-FAE6-A3E2-B089C4560F3F}"/>
              </a:ext>
            </a:extLst>
          </p:cNvPr>
          <p:cNvSpPr>
            <a:spLocks noGrp="1"/>
          </p:cNvSpPr>
          <p:nvPr>
            <p:ph type="title"/>
          </p:nvPr>
        </p:nvSpPr>
        <p:spPr>
          <a:xfrm>
            <a:off x="371094" y="1161288"/>
            <a:ext cx="11446532" cy="1124712"/>
          </a:xfrm>
        </p:spPr>
        <p:txBody>
          <a:bodyPr anchor="b">
            <a:normAutofit/>
          </a:bodyPr>
          <a:lstStyle/>
          <a:p>
            <a:endParaRPr lang="fi-FI" sz="2800" dirty="0">
              <a:cs typeface="Calibri Light"/>
            </a:endParaRP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Sisällön paikkamerkki 2">
            <a:extLst>
              <a:ext uri="{FF2B5EF4-FFF2-40B4-BE49-F238E27FC236}">
                <a16:creationId xmlns:a16="http://schemas.microsoft.com/office/drawing/2014/main" id="{15B475E3-89A1-6E9D-0612-131B5C47D9F9}"/>
              </a:ext>
            </a:extLst>
          </p:cNvPr>
          <p:cNvPicPr>
            <a:picLocks noGrp="1" noChangeAspect="1"/>
          </p:cNvPicPr>
          <p:nvPr>
            <p:ph idx="1"/>
          </p:nvPr>
        </p:nvPicPr>
        <p:blipFill>
          <a:blip r:embed="rId4"/>
          <a:stretch>
            <a:fillRect/>
          </a:stretch>
        </p:blipFill>
        <p:spPr>
          <a:xfrm>
            <a:off x="1829312" y="1158015"/>
            <a:ext cx="8298383" cy="3206750"/>
          </a:xfrm>
        </p:spPr>
      </p:pic>
      <p:sp>
        <p:nvSpPr>
          <p:cNvPr id="8" name="Tekstiruutu 7">
            <a:extLst>
              <a:ext uri="{FF2B5EF4-FFF2-40B4-BE49-F238E27FC236}">
                <a16:creationId xmlns:a16="http://schemas.microsoft.com/office/drawing/2014/main" id="{11512B38-4A05-769D-363A-F7716BB33C75}"/>
              </a:ext>
            </a:extLst>
          </p:cNvPr>
          <p:cNvSpPr txBox="1"/>
          <p:nvPr/>
        </p:nvSpPr>
        <p:spPr>
          <a:xfrm>
            <a:off x="904213" y="6443529"/>
            <a:ext cx="10380292" cy="276999"/>
          </a:xfrm>
          <a:prstGeom prst="rect">
            <a:avLst/>
          </a:prstGeom>
          <a:noFill/>
        </p:spPr>
        <p:txBody>
          <a:bodyPr wrap="square" rtlCol="0">
            <a:spAutoFit/>
          </a:bodyPr>
          <a:lstStyle/>
          <a:p>
            <a:r>
              <a:rPr lang="fi-FI" sz="1200" dirty="0"/>
              <a:t>Lähde: https://thl.fi/aiheet/infektiotaudit-ja-rokotukset/taudit-ja-torjunta/taudit-ja-taudinaiheuttajat-a-o/tuberkuloosi/suositus-tuberkuloosin-tartunnanjaljityksesta</a:t>
            </a:r>
          </a:p>
        </p:txBody>
      </p:sp>
      <p:sp>
        <p:nvSpPr>
          <p:cNvPr id="9" name="Tekstiruutu 8">
            <a:extLst>
              <a:ext uri="{FF2B5EF4-FFF2-40B4-BE49-F238E27FC236}">
                <a16:creationId xmlns:a16="http://schemas.microsoft.com/office/drawing/2014/main" id="{1942DB0F-9ED3-FC16-0063-CF7E968F1DC8}"/>
              </a:ext>
            </a:extLst>
          </p:cNvPr>
          <p:cNvSpPr txBox="1"/>
          <p:nvPr/>
        </p:nvSpPr>
        <p:spPr>
          <a:xfrm>
            <a:off x="572568" y="4777099"/>
            <a:ext cx="11245058" cy="1323439"/>
          </a:xfrm>
          <a:prstGeom prst="rect">
            <a:avLst/>
          </a:prstGeom>
          <a:noFill/>
        </p:spPr>
        <p:txBody>
          <a:bodyPr wrap="square" rtlCol="0">
            <a:spAutoFit/>
          </a:bodyPr>
          <a:lstStyle/>
          <a:p>
            <a:r>
              <a:rPr lang="fi-FI" sz="1600" dirty="0"/>
              <a:t>Jos potilaalla on yskää, niin tartuttavuusaika on yskän alkamisesta </a:t>
            </a:r>
            <a:r>
              <a:rPr lang="fi-FI" sz="1600" dirty="0" err="1"/>
              <a:t>tbc</a:t>
            </a:r>
            <a:r>
              <a:rPr lang="fi-FI" sz="1600" dirty="0"/>
              <a:t>-lääkityksen aloitukseen asti. Mikäli </a:t>
            </a:r>
            <a:r>
              <a:rPr lang="fi-FI" sz="1600" dirty="0" err="1"/>
              <a:t>kaverni</a:t>
            </a:r>
            <a:r>
              <a:rPr lang="fi-FI" sz="1600" dirty="0"/>
              <a:t>, niin tartuttavuusaika on minimissään </a:t>
            </a:r>
            <a:r>
              <a:rPr lang="fi-FI" sz="1600" dirty="0" err="1"/>
              <a:t>tbc</a:t>
            </a:r>
            <a:r>
              <a:rPr lang="fi-FI" sz="1600" dirty="0"/>
              <a:t>-lääkityksen aloituksesta 3 kk takautuvasti.</a:t>
            </a:r>
          </a:p>
          <a:p>
            <a:endParaRPr lang="fi-FI" sz="1600" dirty="0"/>
          </a:p>
          <a:p>
            <a:r>
              <a:rPr lang="fi-FI" sz="1600" dirty="0"/>
              <a:t>Jos potilaalla ei ole yskää, niin suuren tartuntariskin tapauksessa tartuttavuusaika on </a:t>
            </a:r>
            <a:r>
              <a:rPr lang="fi-FI" sz="1600" dirty="0" err="1"/>
              <a:t>tbc</a:t>
            </a:r>
            <a:r>
              <a:rPr lang="fi-FI" sz="1600" dirty="0"/>
              <a:t>-lääkityksen aloituksesta 3 kk takautuvasti ja pienen tartuntariskin tapauksessa tartuttavuusaika on </a:t>
            </a:r>
            <a:r>
              <a:rPr lang="fi-FI" sz="1600" dirty="0" err="1"/>
              <a:t>tbc</a:t>
            </a:r>
            <a:r>
              <a:rPr lang="fi-FI" sz="1600" dirty="0"/>
              <a:t>-lääkityksen aloituksesta 1 kk takautuvasti</a:t>
            </a:r>
          </a:p>
        </p:txBody>
      </p:sp>
    </p:spTree>
    <p:extLst>
      <p:ext uri="{BB962C8B-B14F-4D97-AF65-F5344CB8AC3E}">
        <p14:creationId xmlns:p14="http://schemas.microsoft.com/office/powerpoint/2010/main" val="2216580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descr="Kuva, joka sisältää kohteen käsipeili, ympyrä&#10;&#10;Kuvaus luotu automaattisesti">
            <a:extLst>
              <a:ext uri="{FF2B5EF4-FFF2-40B4-BE49-F238E27FC236}">
                <a16:creationId xmlns:a16="http://schemas.microsoft.com/office/drawing/2014/main" id="{74543579-F020-7E47-137F-013D56F2F48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Lst>
          </a:blip>
          <a:srcRect t="9091" r="23298"/>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tsikko 4">
            <a:extLst>
              <a:ext uri="{FF2B5EF4-FFF2-40B4-BE49-F238E27FC236}">
                <a16:creationId xmlns:a16="http://schemas.microsoft.com/office/drawing/2014/main" id="{A905865A-8618-FAE6-A3E2-B089C4560F3F}"/>
              </a:ext>
            </a:extLst>
          </p:cNvPr>
          <p:cNvSpPr>
            <a:spLocks noGrp="1"/>
          </p:cNvSpPr>
          <p:nvPr>
            <p:ph type="title"/>
          </p:nvPr>
        </p:nvSpPr>
        <p:spPr>
          <a:xfrm>
            <a:off x="371094" y="1161288"/>
            <a:ext cx="11446532" cy="1124712"/>
          </a:xfrm>
        </p:spPr>
        <p:txBody>
          <a:bodyPr anchor="b">
            <a:normAutofit/>
          </a:bodyPr>
          <a:lstStyle/>
          <a:p>
            <a:r>
              <a:rPr lang="fi-FI" sz="2800" dirty="0">
                <a:cs typeface="Calibri Light"/>
              </a:rPr>
              <a:t>Keuhkotuberkuloosi</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Sisällön paikkamerkki 7">
            <a:extLst>
              <a:ext uri="{FF2B5EF4-FFF2-40B4-BE49-F238E27FC236}">
                <a16:creationId xmlns:a16="http://schemas.microsoft.com/office/drawing/2014/main" id="{2D4E85C1-CF07-1100-3CDF-D02FCBC8CD84}"/>
              </a:ext>
            </a:extLst>
          </p:cNvPr>
          <p:cNvPicPr>
            <a:picLocks noGrp="1" noChangeAspect="1"/>
          </p:cNvPicPr>
          <p:nvPr>
            <p:ph idx="1"/>
          </p:nvPr>
        </p:nvPicPr>
        <p:blipFill>
          <a:blip r:embed="rId4"/>
          <a:stretch>
            <a:fillRect/>
          </a:stretch>
        </p:blipFill>
        <p:spPr>
          <a:xfrm>
            <a:off x="424815" y="1"/>
            <a:ext cx="11338941" cy="6449438"/>
          </a:xfrm>
        </p:spPr>
      </p:pic>
      <p:sp>
        <p:nvSpPr>
          <p:cNvPr id="16" name="Tekstiruutu 15">
            <a:extLst>
              <a:ext uri="{FF2B5EF4-FFF2-40B4-BE49-F238E27FC236}">
                <a16:creationId xmlns:a16="http://schemas.microsoft.com/office/drawing/2014/main" id="{1B9688CF-1F1D-3034-0CC4-E7E6257FF5D2}"/>
              </a:ext>
            </a:extLst>
          </p:cNvPr>
          <p:cNvSpPr txBox="1"/>
          <p:nvPr/>
        </p:nvSpPr>
        <p:spPr>
          <a:xfrm>
            <a:off x="685706" y="6521242"/>
            <a:ext cx="10817158" cy="276999"/>
          </a:xfrm>
          <a:prstGeom prst="rect">
            <a:avLst/>
          </a:prstGeom>
          <a:noFill/>
        </p:spPr>
        <p:txBody>
          <a:bodyPr wrap="square" rtlCol="0">
            <a:spAutoFit/>
          </a:bodyPr>
          <a:lstStyle/>
          <a:p>
            <a:r>
              <a:rPr lang="fi-FI" sz="1200" dirty="0"/>
              <a:t>Lähde: https://thl.fi/aiheet/infektiotaudit-ja-rokotukset/taudit-ja-torjunta/taudit-ja-taudinaiheuttajat-a-o/tuberkuloosi/suositus-tuberkuloosin-tartunnanjaljityksesta</a:t>
            </a:r>
          </a:p>
        </p:txBody>
      </p:sp>
    </p:spTree>
    <p:extLst>
      <p:ext uri="{BB962C8B-B14F-4D97-AF65-F5344CB8AC3E}">
        <p14:creationId xmlns:p14="http://schemas.microsoft.com/office/powerpoint/2010/main" val="1699833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descr="Kuva, joka sisältää kohteen käsipeili, ympyrä&#10;&#10;Kuvaus luotu automaattisesti">
            <a:extLst>
              <a:ext uri="{FF2B5EF4-FFF2-40B4-BE49-F238E27FC236}">
                <a16:creationId xmlns:a16="http://schemas.microsoft.com/office/drawing/2014/main" id="{74543579-F020-7E47-137F-013D56F2F48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Lst>
          </a:blip>
          <a:srcRect t="9091" r="23298"/>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tsikko 4">
            <a:extLst>
              <a:ext uri="{FF2B5EF4-FFF2-40B4-BE49-F238E27FC236}">
                <a16:creationId xmlns:a16="http://schemas.microsoft.com/office/drawing/2014/main" id="{A905865A-8618-FAE6-A3E2-B089C4560F3F}"/>
              </a:ext>
            </a:extLst>
          </p:cNvPr>
          <p:cNvSpPr>
            <a:spLocks noGrp="1"/>
          </p:cNvSpPr>
          <p:nvPr>
            <p:ph type="title"/>
          </p:nvPr>
        </p:nvSpPr>
        <p:spPr>
          <a:xfrm>
            <a:off x="371094" y="1161288"/>
            <a:ext cx="11446532" cy="1124712"/>
          </a:xfrm>
        </p:spPr>
        <p:txBody>
          <a:bodyPr anchor="b">
            <a:normAutofit/>
          </a:bodyPr>
          <a:lstStyle/>
          <a:p>
            <a:r>
              <a:rPr lang="fi-FI" sz="2800" dirty="0">
                <a:cs typeface="Calibri Light"/>
              </a:rPr>
              <a:t>Keuhkotuberkuloosi</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Sisällön paikkamerkki 7">
            <a:extLst>
              <a:ext uri="{FF2B5EF4-FFF2-40B4-BE49-F238E27FC236}">
                <a16:creationId xmlns:a16="http://schemas.microsoft.com/office/drawing/2014/main" id="{8C7ADD13-D4BF-7FE6-866D-1513B977C0D7}"/>
              </a:ext>
            </a:extLst>
          </p:cNvPr>
          <p:cNvPicPr>
            <a:picLocks noGrp="1" noChangeAspect="1"/>
          </p:cNvPicPr>
          <p:nvPr>
            <p:ph idx="1"/>
          </p:nvPr>
        </p:nvPicPr>
        <p:blipFill>
          <a:blip r:embed="rId4"/>
          <a:stretch>
            <a:fillRect/>
          </a:stretch>
        </p:blipFill>
        <p:spPr>
          <a:xfrm>
            <a:off x="-1" y="0"/>
            <a:ext cx="11692647" cy="6536987"/>
          </a:xfrm>
        </p:spPr>
      </p:pic>
      <p:sp>
        <p:nvSpPr>
          <p:cNvPr id="9" name="Tekstiruutu 8">
            <a:extLst>
              <a:ext uri="{FF2B5EF4-FFF2-40B4-BE49-F238E27FC236}">
                <a16:creationId xmlns:a16="http://schemas.microsoft.com/office/drawing/2014/main" id="{580B7BE4-27EF-6F54-78EC-BBE0520FEBE7}"/>
              </a:ext>
            </a:extLst>
          </p:cNvPr>
          <p:cNvSpPr txBox="1"/>
          <p:nvPr/>
        </p:nvSpPr>
        <p:spPr>
          <a:xfrm>
            <a:off x="497714" y="6536987"/>
            <a:ext cx="11193292" cy="276999"/>
          </a:xfrm>
          <a:prstGeom prst="rect">
            <a:avLst/>
          </a:prstGeom>
          <a:noFill/>
        </p:spPr>
        <p:txBody>
          <a:bodyPr wrap="square" rtlCol="0">
            <a:spAutoFit/>
          </a:bodyPr>
          <a:lstStyle/>
          <a:p>
            <a:r>
              <a:rPr lang="fi-FI" sz="1200" dirty="0"/>
              <a:t>Lähde: https://thl.fi/aiheet/infektiotaudit-ja-rokotukset/taudit-ja-torjunta/taudit-ja-taudinaiheuttajat-a-o/tuberkuloosi/suositus-tuberkuloosin-tartunnanjaljityksesta</a:t>
            </a:r>
          </a:p>
        </p:txBody>
      </p:sp>
    </p:spTree>
    <p:extLst>
      <p:ext uri="{BB962C8B-B14F-4D97-AF65-F5344CB8AC3E}">
        <p14:creationId xmlns:p14="http://schemas.microsoft.com/office/powerpoint/2010/main" val="3302530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descr="Kuva, joka sisältää kohteen käsipeili, ympyrä&#10;&#10;Kuvaus luotu automaattisesti">
            <a:extLst>
              <a:ext uri="{FF2B5EF4-FFF2-40B4-BE49-F238E27FC236}">
                <a16:creationId xmlns:a16="http://schemas.microsoft.com/office/drawing/2014/main" id="{74543579-F020-7E47-137F-013D56F2F48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Lst>
          </a:blip>
          <a:srcRect t="9091" r="23298"/>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tsikko 4">
            <a:extLst>
              <a:ext uri="{FF2B5EF4-FFF2-40B4-BE49-F238E27FC236}">
                <a16:creationId xmlns:a16="http://schemas.microsoft.com/office/drawing/2014/main" id="{A905865A-8618-FAE6-A3E2-B089C4560F3F}"/>
              </a:ext>
            </a:extLst>
          </p:cNvPr>
          <p:cNvSpPr>
            <a:spLocks noGrp="1"/>
          </p:cNvSpPr>
          <p:nvPr>
            <p:ph type="title"/>
          </p:nvPr>
        </p:nvSpPr>
        <p:spPr>
          <a:xfrm>
            <a:off x="371094" y="1161288"/>
            <a:ext cx="11446532" cy="1124712"/>
          </a:xfrm>
        </p:spPr>
        <p:txBody>
          <a:bodyPr anchor="b">
            <a:normAutofit/>
          </a:bodyPr>
          <a:lstStyle/>
          <a:p>
            <a:r>
              <a:rPr lang="fi-FI" sz="2800" dirty="0">
                <a:cs typeface="Calibri Light"/>
              </a:rPr>
              <a:t>Hinkuyskä</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isällön paikkamerkki 5">
            <a:extLst>
              <a:ext uri="{FF2B5EF4-FFF2-40B4-BE49-F238E27FC236}">
                <a16:creationId xmlns:a16="http://schemas.microsoft.com/office/drawing/2014/main" id="{655EF0CE-D25F-C7CF-31EC-B3D11BAB947A}"/>
              </a:ext>
            </a:extLst>
          </p:cNvPr>
          <p:cNvSpPr>
            <a:spLocks noGrp="1"/>
          </p:cNvSpPr>
          <p:nvPr>
            <p:ph idx="1"/>
          </p:nvPr>
        </p:nvSpPr>
        <p:spPr>
          <a:xfrm>
            <a:off x="371094" y="2683871"/>
            <a:ext cx="11446531" cy="4038678"/>
          </a:xfrm>
        </p:spPr>
        <p:txBody>
          <a:bodyPr anchor="t">
            <a:normAutofit/>
          </a:bodyPr>
          <a:lstStyle/>
          <a:p>
            <a:r>
              <a:rPr lang="fi-FI" sz="1800" dirty="0">
                <a:cs typeface="Calibri"/>
              </a:rPr>
              <a:t>Hinkuyskä tarttuu tautia sairastavasta henkilöstä pisaratartuntana. Tartuttavuus on suurimmillaan aivan taudin alkuvaiheessa ja vähenee taudin kestäessä. Kolmen viikon sairastamisen jälkeen tartuttavuus on yleensä ohi. Antibioottihoidolla tartuttavuus loppuu viiden päivän kuluttua hoidon alusta. Rokottamattomat tai osittain rokotetut lapset ovat suurimmassa vaarassa sairastua hinkuyskään. </a:t>
            </a:r>
            <a:endParaRPr lang="fi-FI" sz="1800" dirty="0">
              <a:ea typeface="Calibri"/>
              <a:cs typeface="Calibri"/>
            </a:endParaRPr>
          </a:p>
          <a:p>
            <a:r>
              <a:rPr lang="fi-FI" sz="1800" dirty="0"/>
              <a:t>Hinkuyskän oireet alkavat 1–3 viikon kuluttua tartunnasta. Tauti alkaa yleensä lievillä ylähengitystieoireilla, jotka muistuttavat tavallista flunssaa. Tyypillinen puuskittainen yskä ilmenee noin 1–2 viikon kuluessa ensi oireista.</a:t>
            </a:r>
            <a:endParaRPr lang="fi-FI" sz="1800" dirty="0">
              <a:ea typeface="Calibri"/>
              <a:cs typeface="Calibri"/>
            </a:endParaRPr>
          </a:p>
          <a:p>
            <a:r>
              <a:rPr lang="fi-FI" sz="1800" dirty="0"/>
              <a:t>Altistuneeksi katsotaan henkilö, joka on ollut tiiviissä lähikontaktissa sairastuneen kanssa, esim. asuu samassa taloudessa, seurustelukumppani, </a:t>
            </a:r>
            <a:r>
              <a:rPr lang="fi-FI" sz="1800" dirty="0" err="1"/>
              <a:t>yökyläilijä</a:t>
            </a:r>
            <a:r>
              <a:rPr lang="fi-FI" sz="1800" dirty="0"/>
              <a:t> tai on samassa hoitopaikassa/koulussa. </a:t>
            </a:r>
            <a:endParaRPr lang="fi-FI" sz="1800" dirty="0">
              <a:ea typeface="Calibri"/>
              <a:cs typeface="Calibri"/>
            </a:endParaRPr>
          </a:p>
          <a:p>
            <a:pPr marL="0" indent="0">
              <a:buNone/>
            </a:pPr>
            <a:endParaRPr lang="fi-FI" sz="1800" dirty="0">
              <a:cs typeface="Calibri"/>
              <a:hlinkClick r:id="rId4"/>
            </a:endParaRPr>
          </a:p>
          <a:p>
            <a:pPr marL="0" indent="0">
              <a:buNone/>
            </a:pPr>
            <a:r>
              <a:rPr lang="fi-FI" sz="1800" dirty="0">
                <a:hlinkClick r:id="rId4"/>
              </a:rPr>
              <a:t>https://thl.fi/aiheet/infektiotaudit-ja-rokotukset/taudit-ja-torjunta/taudit-ja-taudinaiheuttajat-a-o/hinkuyska/toimenpideohje-hinkuyskatapauksiin</a:t>
            </a:r>
            <a:endParaRPr lang="fi-FI" sz="1800" dirty="0"/>
          </a:p>
          <a:p>
            <a:pPr marL="0" indent="0">
              <a:buNone/>
            </a:pPr>
            <a:r>
              <a:rPr lang="fi-FI" sz="1800" dirty="0"/>
              <a:t>POHTEEN OHJE ILONASSA: </a:t>
            </a:r>
            <a:r>
              <a:rPr lang="fi-FI" sz="1800" dirty="0">
                <a:hlinkClick r:id="rId5"/>
              </a:rPr>
              <a:t>https://pohde.sharepoint.com/:w:/s/Sivustoresurssit/EZp7YF832d5DhUdQI9sr5rwBJcN8kjBL0rahNr5Jh0PZyQ?e=pFIZNb</a:t>
            </a:r>
            <a:endParaRPr lang="fi-FI" sz="1800" dirty="0"/>
          </a:p>
          <a:p>
            <a:pPr marL="0" indent="0">
              <a:buNone/>
            </a:pPr>
            <a:endParaRPr lang="fi-FI" sz="1800" dirty="0"/>
          </a:p>
          <a:p>
            <a:pPr marL="0" indent="0">
              <a:buNone/>
            </a:pPr>
            <a:endParaRPr lang="fi-FI" sz="1700" dirty="0"/>
          </a:p>
          <a:p>
            <a:pPr marL="0" indent="0">
              <a:buNone/>
            </a:pPr>
            <a:endParaRPr lang="fi-FI" sz="1700" dirty="0">
              <a:cs typeface="Calibri"/>
            </a:endParaRPr>
          </a:p>
          <a:p>
            <a:endParaRPr lang="fi-FI" sz="1700" dirty="0">
              <a:cs typeface="Calibri"/>
            </a:endParaRPr>
          </a:p>
        </p:txBody>
      </p:sp>
    </p:spTree>
    <p:extLst>
      <p:ext uri="{BB962C8B-B14F-4D97-AF65-F5344CB8AC3E}">
        <p14:creationId xmlns:p14="http://schemas.microsoft.com/office/powerpoint/2010/main" val="1254504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descr="Kuva, joka sisältää kohteen käsipeili, ympyrä&#10;&#10;Kuvaus luotu automaattisesti">
            <a:extLst>
              <a:ext uri="{FF2B5EF4-FFF2-40B4-BE49-F238E27FC236}">
                <a16:creationId xmlns:a16="http://schemas.microsoft.com/office/drawing/2014/main" id="{74543579-F020-7E47-137F-013D56F2F48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Lst>
          </a:blip>
          <a:srcRect t="9091" r="23298"/>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tsikko 4">
            <a:extLst>
              <a:ext uri="{FF2B5EF4-FFF2-40B4-BE49-F238E27FC236}">
                <a16:creationId xmlns:a16="http://schemas.microsoft.com/office/drawing/2014/main" id="{A905865A-8618-FAE6-A3E2-B089C4560F3F}"/>
              </a:ext>
            </a:extLst>
          </p:cNvPr>
          <p:cNvSpPr>
            <a:spLocks noGrp="1"/>
          </p:cNvSpPr>
          <p:nvPr>
            <p:ph type="title"/>
          </p:nvPr>
        </p:nvSpPr>
        <p:spPr>
          <a:xfrm>
            <a:off x="371094" y="656375"/>
            <a:ext cx="11446532" cy="1124712"/>
          </a:xfrm>
        </p:spPr>
        <p:txBody>
          <a:bodyPr anchor="b">
            <a:normAutofit/>
          </a:bodyPr>
          <a:lstStyle/>
          <a:p>
            <a:r>
              <a:rPr lang="fi-FI" sz="2800" dirty="0">
                <a:cs typeface="Calibri Light"/>
              </a:rPr>
              <a:t>Hinkuyskä</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isällön paikkamerkki 5">
            <a:extLst>
              <a:ext uri="{FF2B5EF4-FFF2-40B4-BE49-F238E27FC236}">
                <a16:creationId xmlns:a16="http://schemas.microsoft.com/office/drawing/2014/main" id="{655EF0CE-D25F-C7CF-31EC-B3D11BAB947A}"/>
              </a:ext>
            </a:extLst>
          </p:cNvPr>
          <p:cNvSpPr>
            <a:spLocks noGrp="1"/>
          </p:cNvSpPr>
          <p:nvPr>
            <p:ph idx="1"/>
          </p:nvPr>
        </p:nvSpPr>
        <p:spPr>
          <a:xfrm>
            <a:off x="424815" y="1968246"/>
            <a:ext cx="11446531" cy="4173660"/>
          </a:xfrm>
        </p:spPr>
        <p:txBody>
          <a:bodyPr anchor="t">
            <a:noAutofit/>
          </a:bodyPr>
          <a:lstStyle/>
          <a:p>
            <a:pPr marL="0" indent="0">
              <a:buNone/>
            </a:pPr>
            <a:r>
              <a:rPr lang="fi-FI" sz="1800" dirty="0"/>
              <a:t>Yksittäisen hinkuyskätapauksen yhteydessä:</a:t>
            </a:r>
            <a:endParaRPr lang="fi-FI" sz="1800" dirty="0">
              <a:ea typeface="Calibri"/>
              <a:cs typeface="Calibri"/>
            </a:endParaRPr>
          </a:p>
          <a:p>
            <a:r>
              <a:rPr lang="fi-FI" sz="1800" dirty="0"/>
              <a:t>tunnistetaan perheen muut hinkuyskätapaukset  ja annetaan mikrobilääkehoito niille, joilla oireiden alkamisesta on kulunut alle neljä viikkoa</a:t>
            </a:r>
            <a:endParaRPr lang="fi-FI" sz="1800" dirty="0">
              <a:ea typeface="Calibri"/>
              <a:cs typeface="Calibri"/>
            </a:endParaRPr>
          </a:p>
          <a:p>
            <a:r>
              <a:rPr lang="fi-FI" sz="1800" dirty="0"/>
              <a:t>jos perheessä on alle puolivuotiaita lapsia tai yli 36. raskausviikolla oleva, koko perheelle annetaan mikrobilääkeprofylaksi</a:t>
            </a:r>
            <a:endParaRPr lang="fi-FI" sz="1800" dirty="0">
              <a:ea typeface="Calibri"/>
              <a:cs typeface="Calibri"/>
            </a:endParaRPr>
          </a:p>
          <a:p>
            <a:r>
              <a:rPr lang="fi-FI" sz="1800" dirty="0"/>
              <a:t>tunnistetaan hinkuyskätapauksen muussa lähipiirissä olevat alle puolivuotiaat lapset ja yli 36. raskausviikolla olevat naiset. Annetaan heille mikrobilääkeprofylaksi, jos he ovat olleet lähikontaktissa hinkuyskätapaukseen kolmen viikon sisällä tämän oireiden alkamisesta eikä lähikontaktista ole kulunut yli kolme viikkoa.</a:t>
            </a:r>
            <a:endParaRPr lang="fi-FI" sz="1800" dirty="0">
              <a:ea typeface="Calibri"/>
              <a:cs typeface="Calibri"/>
            </a:endParaRPr>
          </a:p>
          <a:p>
            <a:pPr marL="0" indent="0">
              <a:buNone/>
            </a:pPr>
            <a:endParaRPr lang="fi-FI" sz="1800" dirty="0">
              <a:ea typeface="Calibri"/>
              <a:cs typeface="Calibri"/>
            </a:endParaRPr>
          </a:p>
          <a:p>
            <a:pPr marL="0" indent="0">
              <a:buNone/>
            </a:pPr>
            <a:r>
              <a:rPr lang="fi-FI" sz="1800" dirty="0"/>
              <a:t>Hinkuyskäepidemian yhteydessä:</a:t>
            </a:r>
            <a:endParaRPr lang="fi-FI" sz="1800" dirty="0">
              <a:ea typeface="Calibri"/>
              <a:cs typeface="Calibri"/>
            </a:endParaRPr>
          </a:p>
          <a:p>
            <a:r>
              <a:rPr lang="fi-FI" sz="1800" dirty="0"/>
              <a:t>Jos hinkuyskäepidemia todetaan päiväkodissa, koulussa tai työyhteisössä, tunnistetaan muut hinkuyskätapaukset  ja annetaan heille mikrobilääkehoito, jos oireiden alkamisesta on kulunut alle kuukausi.</a:t>
            </a:r>
            <a:endParaRPr lang="fi-FI" sz="1800" dirty="0">
              <a:ea typeface="Calibri"/>
              <a:cs typeface="Calibri"/>
            </a:endParaRPr>
          </a:p>
          <a:p>
            <a:r>
              <a:rPr lang="fi-FI" sz="1800" dirty="0"/>
              <a:t>Jos hinkuyskäepidemia todetaan sairaalan vuodeosastolla, jossa on alle puolivuotiaita lapsia tai yli 36. raskausviikolla olevia, harkitaan mikrobilääkeprofylaksia samanaikaisesti kaikille osaston potilaille ja henkilökunnalle.</a:t>
            </a:r>
            <a:endParaRPr lang="fi-FI" sz="1800" dirty="0">
              <a:ea typeface="Calibri"/>
              <a:cs typeface="Calibri"/>
            </a:endParaRPr>
          </a:p>
          <a:p>
            <a:pPr marL="0" indent="0">
              <a:buNone/>
            </a:pPr>
            <a:endParaRPr lang="fi-FI" sz="1100" dirty="0"/>
          </a:p>
        </p:txBody>
      </p:sp>
    </p:spTree>
    <p:extLst>
      <p:ext uri="{BB962C8B-B14F-4D97-AF65-F5344CB8AC3E}">
        <p14:creationId xmlns:p14="http://schemas.microsoft.com/office/powerpoint/2010/main" val="527961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descr="Kuva, joka sisältää kohteen käsipeili, ympyrä&#10;&#10;Kuvaus luotu automaattisesti">
            <a:extLst>
              <a:ext uri="{FF2B5EF4-FFF2-40B4-BE49-F238E27FC236}">
                <a16:creationId xmlns:a16="http://schemas.microsoft.com/office/drawing/2014/main" id="{74543579-F020-7E47-137F-013D56F2F48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Lst>
          </a:blip>
          <a:srcRect t="9091" r="23298"/>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tsikko 4">
            <a:extLst>
              <a:ext uri="{FF2B5EF4-FFF2-40B4-BE49-F238E27FC236}">
                <a16:creationId xmlns:a16="http://schemas.microsoft.com/office/drawing/2014/main" id="{A905865A-8618-FAE6-A3E2-B089C4560F3F}"/>
              </a:ext>
            </a:extLst>
          </p:cNvPr>
          <p:cNvSpPr>
            <a:spLocks noGrp="1"/>
          </p:cNvSpPr>
          <p:nvPr>
            <p:ph type="title"/>
          </p:nvPr>
        </p:nvSpPr>
        <p:spPr>
          <a:xfrm>
            <a:off x="424815" y="603504"/>
            <a:ext cx="11446532" cy="1124712"/>
          </a:xfrm>
        </p:spPr>
        <p:txBody>
          <a:bodyPr anchor="b">
            <a:normAutofit/>
          </a:bodyPr>
          <a:lstStyle/>
          <a:p>
            <a:r>
              <a:rPr lang="fi-FI" sz="2800" dirty="0">
                <a:cs typeface="Calibri Light"/>
              </a:rPr>
              <a:t>Hinkuyskä</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isällön paikkamerkki 5">
            <a:extLst>
              <a:ext uri="{FF2B5EF4-FFF2-40B4-BE49-F238E27FC236}">
                <a16:creationId xmlns:a16="http://schemas.microsoft.com/office/drawing/2014/main" id="{655EF0CE-D25F-C7CF-31EC-B3D11BAB947A}"/>
              </a:ext>
            </a:extLst>
          </p:cNvPr>
          <p:cNvSpPr>
            <a:spLocks noGrp="1"/>
          </p:cNvSpPr>
          <p:nvPr>
            <p:ph idx="1"/>
          </p:nvPr>
        </p:nvSpPr>
        <p:spPr>
          <a:xfrm>
            <a:off x="424815" y="1867525"/>
            <a:ext cx="11446531" cy="4182804"/>
          </a:xfrm>
        </p:spPr>
        <p:txBody>
          <a:bodyPr anchor="t">
            <a:noAutofit/>
          </a:bodyPr>
          <a:lstStyle/>
          <a:p>
            <a:pPr marL="0" indent="0">
              <a:buNone/>
            </a:pPr>
            <a:r>
              <a:rPr lang="fi-FI" sz="1800" dirty="0"/>
              <a:t>Rokotukset epidemiatilanteessa</a:t>
            </a:r>
            <a:endParaRPr lang="fi-FI" sz="1800" dirty="0">
              <a:ea typeface="Calibri"/>
              <a:cs typeface="Calibri"/>
            </a:endParaRPr>
          </a:p>
          <a:p>
            <a:r>
              <a:rPr lang="fi-FI" sz="1800" dirty="0"/>
              <a:t>Huolehditaan siitä, että pienet lapset rokotetaan ajallaan kansallisen rokotusohjelman mukaisesti eli 3, 5 ja 12 kuukauden iässä.</a:t>
            </a:r>
            <a:endParaRPr lang="fi-FI" sz="1800" dirty="0">
              <a:ea typeface="Calibri"/>
              <a:cs typeface="Calibri"/>
            </a:endParaRPr>
          </a:p>
          <a:p>
            <a:r>
              <a:rPr lang="fi-FI" sz="1800" dirty="0"/>
              <a:t>Alle 7-vuotiaat hinkuyskään sairastuneen lähikontaktit on syytä rokottaa </a:t>
            </a:r>
            <a:r>
              <a:rPr lang="fi-FI" sz="1800" dirty="0" err="1"/>
              <a:t>DTaP</a:t>
            </a:r>
            <a:r>
              <a:rPr lang="fi-FI" sz="1800" dirty="0"/>
              <a:t>-IPV- rokotteella, jos perusrokotesuoja on jäänyt vajaaksi tai 4 vuoden iässä käytettävää tehostetta ei ole annettu.</a:t>
            </a:r>
            <a:endParaRPr lang="fi-FI" sz="1800" dirty="0">
              <a:ea typeface="Calibri"/>
              <a:cs typeface="Calibri"/>
            </a:endParaRPr>
          </a:p>
          <a:p>
            <a:r>
              <a:rPr lang="fi-FI" sz="1800" dirty="0"/>
              <a:t>Pienille lapsille voidaan epidemian yhteydessä antaa ylimääräinen soluttoman hinkuyskäkomponentin sisältävä rokote jopa 6 viikon iässä, valmistajan ohjeen mukaan 2 kuukauden iässä. Muut perusrokotukset annetaan tämän jälkeen normaaliin tapaan 3, 5 ja 12 kuukauden iässä. Vanhemmilla lapsilla epidemiatilanteessa harkitaan tehosterokotteen aikaistamista.</a:t>
            </a:r>
            <a:endParaRPr lang="fi-FI" sz="1800" dirty="0">
              <a:ea typeface="Calibri"/>
              <a:cs typeface="Calibri"/>
            </a:endParaRPr>
          </a:p>
          <a:p>
            <a:pPr marL="0" indent="0">
              <a:buNone/>
            </a:pPr>
            <a:endParaRPr lang="fi-FI" sz="1800" dirty="0">
              <a:ea typeface="Calibri"/>
              <a:cs typeface="Calibri"/>
            </a:endParaRPr>
          </a:p>
          <a:p>
            <a:pPr marL="0" indent="0">
              <a:buNone/>
            </a:pPr>
            <a:r>
              <a:rPr lang="fi-FI" sz="1800" dirty="0"/>
              <a:t>Eristys</a:t>
            </a:r>
            <a:endParaRPr lang="fi-FI" sz="1800" dirty="0">
              <a:ea typeface="Calibri"/>
              <a:cs typeface="Calibri"/>
            </a:endParaRPr>
          </a:p>
          <a:p>
            <a:r>
              <a:rPr lang="fi-FI" sz="1800" dirty="0"/>
              <a:t>Sairastuneiden lasten tulisi olla poissa koulusta ja päiväkodista viisi vuorokautta mikrobilääkehoidon alkamisesta. Yli kolme viikkoa yskineitä ei tarvitse eristää. Sairaalassa noudatetaan pisaraeristystä viiden vuorokauden ajan mikrobilääkehoidon alusta lukien.</a:t>
            </a:r>
          </a:p>
          <a:p>
            <a:pPr marL="0" indent="0">
              <a:buNone/>
            </a:pPr>
            <a:endParaRPr lang="fi-FI" sz="1100" dirty="0"/>
          </a:p>
        </p:txBody>
      </p:sp>
    </p:spTree>
    <p:extLst>
      <p:ext uri="{BB962C8B-B14F-4D97-AF65-F5344CB8AC3E}">
        <p14:creationId xmlns:p14="http://schemas.microsoft.com/office/powerpoint/2010/main" val="1810479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descr="Kuva, joka sisältää kohteen käsipeili, ympyrä&#10;&#10;Kuvaus luotu automaattisesti">
            <a:extLst>
              <a:ext uri="{FF2B5EF4-FFF2-40B4-BE49-F238E27FC236}">
                <a16:creationId xmlns:a16="http://schemas.microsoft.com/office/drawing/2014/main" id="{74543579-F020-7E47-137F-013D56F2F48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Lst>
          </a:blip>
          <a:srcRect t="9091" r="23298"/>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tsikko 4">
            <a:extLst>
              <a:ext uri="{FF2B5EF4-FFF2-40B4-BE49-F238E27FC236}">
                <a16:creationId xmlns:a16="http://schemas.microsoft.com/office/drawing/2014/main" id="{A905865A-8618-FAE6-A3E2-B089C4560F3F}"/>
              </a:ext>
            </a:extLst>
          </p:cNvPr>
          <p:cNvSpPr>
            <a:spLocks noGrp="1"/>
          </p:cNvSpPr>
          <p:nvPr>
            <p:ph type="title"/>
          </p:nvPr>
        </p:nvSpPr>
        <p:spPr>
          <a:xfrm>
            <a:off x="371094" y="1161288"/>
            <a:ext cx="11446532" cy="1124712"/>
          </a:xfrm>
        </p:spPr>
        <p:txBody>
          <a:bodyPr anchor="b">
            <a:normAutofit/>
          </a:bodyPr>
          <a:lstStyle/>
          <a:p>
            <a:r>
              <a:rPr lang="fi-FI" sz="2800" dirty="0">
                <a:cs typeface="Calibri Light"/>
              </a:rPr>
              <a:t>Seksitaudit: klamydia, tippuri ja kuppa</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isällön paikkamerkki 5">
            <a:extLst>
              <a:ext uri="{FF2B5EF4-FFF2-40B4-BE49-F238E27FC236}">
                <a16:creationId xmlns:a16="http://schemas.microsoft.com/office/drawing/2014/main" id="{655EF0CE-D25F-C7CF-31EC-B3D11BAB947A}"/>
              </a:ext>
            </a:extLst>
          </p:cNvPr>
          <p:cNvSpPr>
            <a:spLocks noGrp="1"/>
          </p:cNvSpPr>
          <p:nvPr>
            <p:ph idx="1"/>
          </p:nvPr>
        </p:nvSpPr>
        <p:spPr>
          <a:xfrm>
            <a:off x="371094" y="2683871"/>
            <a:ext cx="11446531" cy="3207258"/>
          </a:xfrm>
        </p:spPr>
        <p:txBody>
          <a:bodyPr anchor="t">
            <a:normAutofit/>
          </a:bodyPr>
          <a:lstStyle/>
          <a:p>
            <a:r>
              <a:rPr lang="fi-FI" sz="1800" dirty="0"/>
              <a:t>Seksitaudit tarttuvat suojaamattoman seksin välityksellä. Seksitaudit voivat olla vähäoireisia tai oireettomia, mutta myös oireettomat voivat tartuttaa. Lähete seksitautitestiin kannattaa tehdä matalalla kynnyksellä. </a:t>
            </a:r>
            <a:endParaRPr lang="fi-FI" sz="1800" dirty="0">
              <a:ea typeface="Calibri"/>
              <a:cs typeface="Calibri"/>
            </a:endParaRPr>
          </a:p>
          <a:p>
            <a:r>
              <a:rPr lang="fi-FI" sz="1800" dirty="0"/>
              <a:t>Seksitavan selvittäminen on keskeistä, jotta näytteet saadaan otettua oikeista paikoista.</a:t>
            </a:r>
            <a:endParaRPr lang="fi-FI" sz="1800" dirty="0">
              <a:ea typeface="Calibri"/>
              <a:cs typeface="Calibri"/>
            </a:endParaRPr>
          </a:p>
          <a:p>
            <a:r>
              <a:rPr lang="fi-FI" sz="1800" dirty="0"/>
              <a:t>Seksitautien itämisaika vaihtelee 2 vrk – 4 </a:t>
            </a:r>
            <a:r>
              <a:rPr lang="fi-FI" sz="1800" err="1"/>
              <a:t>vkoa</a:t>
            </a:r>
            <a:r>
              <a:rPr lang="fi-FI" sz="1800" dirty="0"/>
              <a:t>, josta syystä mahdollinen tartunta-aika kannattaa selvittää jo lähetettä tehdessä. Oireilevalta potilaalta näytteet voidaan ottaa heti.</a:t>
            </a:r>
            <a:endParaRPr lang="fi-FI" sz="1800" dirty="0">
              <a:ea typeface="Calibri"/>
              <a:cs typeface="Calibri"/>
            </a:endParaRPr>
          </a:p>
          <a:p>
            <a:pPr lvl="1"/>
            <a:r>
              <a:rPr lang="fi-FI" sz="1800" dirty="0"/>
              <a:t>Aikaisin luotettava näytteenottoajankohta mahdollisen tartunnan jälkeen: </a:t>
            </a:r>
            <a:r>
              <a:rPr lang="fi-FI" sz="1800" dirty="0">
                <a:cs typeface="Calibri"/>
              </a:rPr>
              <a:t>klamydia 5 vrk, tippuri 5 vrk ja kuppa 3-4 vko (tarkistusnäyte 6-8 vko kohdalla, jos ensimmäinen näyte on negatiivinen)</a:t>
            </a:r>
            <a:endParaRPr lang="fi-FI" sz="1800" dirty="0">
              <a:ea typeface="Calibri"/>
              <a:cs typeface="Calibri"/>
            </a:endParaRPr>
          </a:p>
        </p:txBody>
      </p:sp>
    </p:spTree>
    <p:extLst>
      <p:ext uri="{BB962C8B-B14F-4D97-AF65-F5344CB8AC3E}">
        <p14:creationId xmlns:p14="http://schemas.microsoft.com/office/powerpoint/2010/main" val="520215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descr="Kuva, joka sisältää kohteen käsipeili, ympyrä&#10;&#10;Kuvaus luotu automaattisesti">
            <a:extLst>
              <a:ext uri="{FF2B5EF4-FFF2-40B4-BE49-F238E27FC236}">
                <a16:creationId xmlns:a16="http://schemas.microsoft.com/office/drawing/2014/main" id="{74543579-F020-7E47-137F-013D56F2F48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Lst>
          </a:blip>
          <a:srcRect t="9091" r="23298"/>
          <a:stretch/>
        </p:blipFill>
        <p:spPr>
          <a:xfrm>
            <a:off x="3580806" y="10616"/>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tsikko 4">
            <a:extLst>
              <a:ext uri="{FF2B5EF4-FFF2-40B4-BE49-F238E27FC236}">
                <a16:creationId xmlns:a16="http://schemas.microsoft.com/office/drawing/2014/main" id="{A905865A-8618-FAE6-A3E2-B089C4560F3F}"/>
              </a:ext>
            </a:extLst>
          </p:cNvPr>
          <p:cNvSpPr>
            <a:spLocks noGrp="1"/>
          </p:cNvSpPr>
          <p:nvPr>
            <p:ph type="title"/>
          </p:nvPr>
        </p:nvSpPr>
        <p:spPr>
          <a:xfrm>
            <a:off x="371094" y="1161288"/>
            <a:ext cx="11446532" cy="1124712"/>
          </a:xfrm>
        </p:spPr>
        <p:txBody>
          <a:bodyPr anchor="b">
            <a:normAutofit/>
          </a:bodyPr>
          <a:lstStyle/>
          <a:p>
            <a:r>
              <a:rPr lang="fi-FI" sz="2800" dirty="0">
                <a:cs typeface="Calibri Light"/>
              </a:rPr>
              <a:t>Seksitaudit: klamydia, tippuri ja kuppa</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isällön paikkamerkki 5">
            <a:extLst>
              <a:ext uri="{FF2B5EF4-FFF2-40B4-BE49-F238E27FC236}">
                <a16:creationId xmlns:a16="http://schemas.microsoft.com/office/drawing/2014/main" id="{655EF0CE-D25F-C7CF-31EC-B3D11BAB947A}"/>
              </a:ext>
            </a:extLst>
          </p:cNvPr>
          <p:cNvSpPr>
            <a:spLocks noGrp="1"/>
          </p:cNvSpPr>
          <p:nvPr>
            <p:ph idx="1"/>
          </p:nvPr>
        </p:nvSpPr>
        <p:spPr>
          <a:xfrm>
            <a:off x="371094" y="2683871"/>
            <a:ext cx="11446531" cy="3207258"/>
          </a:xfrm>
        </p:spPr>
        <p:txBody>
          <a:bodyPr anchor="t">
            <a:normAutofit/>
          </a:bodyPr>
          <a:lstStyle/>
          <a:p>
            <a:r>
              <a:rPr lang="fi-FI" sz="1800" dirty="0"/>
              <a:t>Seksitautien tutkimus ja hoito ovat julkisessa terveydenhuollossa maksuttomia</a:t>
            </a:r>
            <a:endParaRPr lang="fi-FI" sz="1800" dirty="0">
              <a:ea typeface="Calibri"/>
              <a:cs typeface="Calibri"/>
            </a:endParaRPr>
          </a:p>
          <a:p>
            <a:r>
              <a:rPr lang="fi-FI" sz="1800" dirty="0">
                <a:cs typeface="Calibri"/>
              </a:rPr>
              <a:t>Seksitautien osalta tartunnan jäljitystä tehdään ns. taaksepäin</a:t>
            </a:r>
            <a:endParaRPr lang="fi-FI" sz="1800" dirty="0">
              <a:ea typeface="Calibri"/>
              <a:cs typeface="Calibri"/>
            </a:endParaRPr>
          </a:p>
          <a:p>
            <a:endParaRPr lang="fi-FI" sz="1700" dirty="0">
              <a:cs typeface="Calibri"/>
            </a:endParaRPr>
          </a:p>
        </p:txBody>
      </p:sp>
      <p:pic>
        <p:nvPicPr>
          <p:cNvPr id="3" name="Kuva 2">
            <a:extLst>
              <a:ext uri="{FF2B5EF4-FFF2-40B4-BE49-F238E27FC236}">
                <a16:creationId xmlns:a16="http://schemas.microsoft.com/office/drawing/2014/main" id="{F2EC36B3-BE4E-4D17-DF91-4B0B13C75C64}"/>
              </a:ext>
            </a:extLst>
          </p:cNvPr>
          <p:cNvPicPr>
            <a:picLocks noChangeAspect="1"/>
          </p:cNvPicPr>
          <p:nvPr/>
        </p:nvPicPr>
        <p:blipFill>
          <a:blip r:embed="rId4"/>
          <a:stretch>
            <a:fillRect/>
          </a:stretch>
        </p:blipFill>
        <p:spPr>
          <a:xfrm>
            <a:off x="3049308" y="3439612"/>
            <a:ext cx="6098384" cy="3059410"/>
          </a:xfrm>
          <a:prstGeom prst="rect">
            <a:avLst/>
          </a:prstGeom>
        </p:spPr>
      </p:pic>
      <p:sp>
        <p:nvSpPr>
          <p:cNvPr id="7" name="Tekstiruutu 6">
            <a:extLst>
              <a:ext uri="{FF2B5EF4-FFF2-40B4-BE49-F238E27FC236}">
                <a16:creationId xmlns:a16="http://schemas.microsoft.com/office/drawing/2014/main" id="{8D745084-41D8-AF47-0ECF-010D681F5915}"/>
              </a:ext>
            </a:extLst>
          </p:cNvPr>
          <p:cNvSpPr txBox="1"/>
          <p:nvPr/>
        </p:nvSpPr>
        <p:spPr>
          <a:xfrm>
            <a:off x="424815" y="6499274"/>
            <a:ext cx="7454407" cy="276999"/>
          </a:xfrm>
          <a:prstGeom prst="rect">
            <a:avLst/>
          </a:prstGeom>
          <a:noFill/>
        </p:spPr>
        <p:txBody>
          <a:bodyPr wrap="square" rtlCol="0">
            <a:spAutoFit/>
          </a:bodyPr>
          <a:lstStyle/>
          <a:p>
            <a:r>
              <a:rPr lang="fi-FI" sz="1200" dirty="0"/>
              <a:t>Lähde: Seksitaudit. Käypä hoito-suositus</a:t>
            </a:r>
          </a:p>
        </p:txBody>
      </p:sp>
    </p:spTree>
    <p:extLst>
      <p:ext uri="{BB962C8B-B14F-4D97-AF65-F5344CB8AC3E}">
        <p14:creationId xmlns:p14="http://schemas.microsoft.com/office/powerpoint/2010/main" val="4099428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descr="Kuva, joka sisältää kohteen käsipeili, ympyrä&#10;&#10;Kuvaus luotu automaattisesti">
            <a:extLst>
              <a:ext uri="{FF2B5EF4-FFF2-40B4-BE49-F238E27FC236}">
                <a16:creationId xmlns:a16="http://schemas.microsoft.com/office/drawing/2014/main" id="{74543579-F020-7E47-137F-013D56F2F48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Lst>
          </a:blip>
          <a:srcRect t="9091" r="23298"/>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tsikko 4">
            <a:extLst>
              <a:ext uri="{FF2B5EF4-FFF2-40B4-BE49-F238E27FC236}">
                <a16:creationId xmlns:a16="http://schemas.microsoft.com/office/drawing/2014/main" id="{A905865A-8618-FAE6-A3E2-B089C4560F3F}"/>
              </a:ext>
            </a:extLst>
          </p:cNvPr>
          <p:cNvSpPr>
            <a:spLocks noGrp="1"/>
          </p:cNvSpPr>
          <p:nvPr>
            <p:ph type="title"/>
          </p:nvPr>
        </p:nvSpPr>
        <p:spPr>
          <a:xfrm>
            <a:off x="371094" y="1161288"/>
            <a:ext cx="11446532" cy="1124712"/>
          </a:xfrm>
        </p:spPr>
        <p:txBody>
          <a:bodyPr anchor="b">
            <a:normAutofit/>
          </a:bodyPr>
          <a:lstStyle/>
          <a:p>
            <a:r>
              <a:rPr lang="fi-FI" sz="2800" dirty="0">
                <a:cs typeface="Calibri Light"/>
              </a:rPr>
              <a:t>Seksitaudit: klamydia, tippuri ja kuppa</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isällön paikkamerkki 5">
            <a:extLst>
              <a:ext uri="{FF2B5EF4-FFF2-40B4-BE49-F238E27FC236}">
                <a16:creationId xmlns:a16="http://schemas.microsoft.com/office/drawing/2014/main" id="{655EF0CE-D25F-C7CF-31EC-B3D11BAB947A}"/>
              </a:ext>
            </a:extLst>
          </p:cNvPr>
          <p:cNvSpPr>
            <a:spLocks noGrp="1"/>
          </p:cNvSpPr>
          <p:nvPr>
            <p:ph idx="1"/>
          </p:nvPr>
        </p:nvSpPr>
        <p:spPr>
          <a:xfrm>
            <a:off x="371094" y="2683871"/>
            <a:ext cx="11446531" cy="3207258"/>
          </a:xfrm>
        </p:spPr>
        <p:txBody>
          <a:bodyPr anchor="t">
            <a:normAutofit/>
          </a:bodyPr>
          <a:lstStyle/>
          <a:p>
            <a:r>
              <a:rPr lang="fi-FI" sz="1800" dirty="0">
                <a:cs typeface="Calibri"/>
              </a:rPr>
              <a:t>Potilasta pyydetään ilmoittamaan tartunnasta kaikille seksikumppaneilleen ja ohjaamaan heidät testiin. Vakituinen seksikumppani on hyvä hoitaa samanaikaisesti uusintatartunnan välttämiseksi. Erityistilanteessa potilaalle saatetaan antaa lääkkeet myös vakituista seksikumppania varten, mutta näin toimiessa vaarana on, että muut seksikumppanit jäävät ilman tutkimuksia ja hoitoa. Mikäli potilas ei tavoita kumppaneitaan tai ei halua olla heihin yhteydessä, ilmoittaminen jää lääkärin/hoitajan vastuulle. Mahdollisesta tartunnasta ilmoitetaan soittamalla tai kirjeellä. </a:t>
            </a:r>
            <a:endParaRPr lang="fi-FI" sz="1800" dirty="0">
              <a:ea typeface="Calibri"/>
              <a:cs typeface="Calibri"/>
            </a:endParaRPr>
          </a:p>
          <a:p>
            <a:r>
              <a:rPr lang="fi-FI" sz="1800" dirty="0">
                <a:cs typeface="Calibri"/>
              </a:rPr>
              <a:t>Jatkotartuntojen estämiseksi potilasta kehotetaan pidättäytymään seksistä hoidon ajan ja käyttämään kondomia negatiivisen kontrollinäytevastauksen saapumiseen saakka (kuppa: ensimmäiseen serologiseen seurantatutkimukseen asti). </a:t>
            </a:r>
            <a:endParaRPr lang="fi-FI" sz="1800" dirty="0">
              <a:ea typeface="Calibri"/>
              <a:cs typeface="Calibri"/>
            </a:endParaRPr>
          </a:p>
        </p:txBody>
      </p:sp>
    </p:spTree>
    <p:extLst>
      <p:ext uri="{BB962C8B-B14F-4D97-AF65-F5344CB8AC3E}">
        <p14:creationId xmlns:p14="http://schemas.microsoft.com/office/powerpoint/2010/main" val="466111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descr="Kuva, joka sisältää kohteen käsipeili, ympyrä&#10;&#10;Kuvaus luotu automaattisesti">
            <a:extLst>
              <a:ext uri="{FF2B5EF4-FFF2-40B4-BE49-F238E27FC236}">
                <a16:creationId xmlns:a16="http://schemas.microsoft.com/office/drawing/2014/main" id="{74543579-F020-7E47-137F-013D56F2F48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Lst>
          </a:blip>
          <a:srcRect t="9091" r="23298"/>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tsikko 4">
            <a:extLst>
              <a:ext uri="{FF2B5EF4-FFF2-40B4-BE49-F238E27FC236}">
                <a16:creationId xmlns:a16="http://schemas.microsoft.com/office/drawing/2014/main" id="{A905865A-8618-FAE6-A3E2-B089C4560F3F}"/>
              </a:ext>
            </a:extLst>
          </p:cNvPr>
          <p:cNvSpPr>
            <a:spLocks noGrp="1"/>
          </p:cNvSpPr>
          <p:nvPr>
            <p:ph type="title"/>
          </p:nvPr>
        </p:nvSpPr>
        <p:spPr>
          <a:xfrm>
            <a:off x="372734" y="1136121"/>
            <a:ext cx="11446532" cy="1124712"/>
          </a:xfrm>
        </p:spPr>
        <p:txBody>
          <a:bodyPr anchor="b">
            <a:normAutofit/>
          </a:bodyPr>
          <a:lstStyle/>
          <a:p>
            <a:r>
              <a:rPr lang="fi-FI" sz="2800" dirty="0"/>
              <a:t>Tartuntatautien torjuntatyö hyvinvointialueella</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isällön paikkamerkki 5">
            <a:extLst>
              <a:ext uri="{FF2B5EF4-FFF2-40B4-BE49-F238E27FC236}">
                <a16:creationId xmlns:a16="http://schemas.microsoft.com/office/drawing/2014/main" id="{655EF0CE-D25F-C7CF-31EC-B3D11BAB947A}"/>
              </a:ext>
            </a:extLst>
          </p:cNvPr>
          <p:cNvSpPr>
            <a:spLocks noGrp="1"/>
          </p:cNvSpPr>
          <p:nvPr>
            <p:ph idx="1"/>
          </p:nvPr>
        </p:nvSpPr>
        <p:spPr>
          <a:xfrm>
            <a:off x="420962" y="2449235"/>
            <a:ext cx="11398304" cy="4162169"/>
          </a:xfrm>
        </p:spPr>
        <p:txBody>
          <a:bodyPr vert="horz" lIns="91440" tIns="45720" rIns="91440" bIns="45720" rtlCol="0" anchor="t">
            <a:noAutofit/>
          </a:bodyPr>
          <a:lstStyle/>
          <a:p>
            <a:pPr fontAlgn="base"/>
            <a:r>
              <a:rPr lang="fi-FI" sz="1800" dirty="0">
                <a:cs typeface="Calibri"/>
              </a:rPr>
              <a:t>Tartuntatautien torjuntatyöhön kuuluu tartuntatautien ehkäisy, varhaistoteaminen ja seuranta, epidemian selvittämiseksi tai torjumiseksi tarvittavat toimenpiteet sekä tartuntatautiin sairastuneen tai sairastuneeksi epäillyn tutkimus, hoito ja lääkinnällinen kuntoutus sekä hoitoon liittyvien infektioiden torjunta.</a:t>
            </a:r>
            <a:endParaRPr lang="fi-FI" sz="1800">
              <a:ea typeface="Calibri"/>
              <a:cs typeface="Calibri"/>
            </a:endParaRPr>
          </a:p>
          <a:p>
            <a:pPr fontAlgn="base"/>
            <a:r>
              <a:rPr lang="fi-FI" sz="1800" dirty="0">
                <a:latin typeface="Calibri"/>
                <a:cs typeface="Calibri"/>
              </a:rPr>
              <a:t>Tartuntatautilain mukaan hyvinvointialueella</a:t>
            </a:r>
            <a:r>
              <a:rPr lang="fi-FI" sz="1800" b="0" i="0" dirty="0">
                <a:effectLst/>
                <a:latin typeface="Calibri"/>
                <a:cs typeface="Calibri"/>
              </a:rPr>
              <a:t> on </a:t>
            </a:r>
            <a:r>
              <a:rPr lang="fi-FI" sz="1800" dirty="0">
                <a:latin typeface="Calibri"/>
                <a:cs typeface="Calibri"/>
              </a:rPr>
              <a:t>oltava</a:t>
            </a:r>
            <a:endParaRPr lang="fi-FI" sz="1800">
              <a:latin typeface="Calibri"/>
              <a:ea typeface="Calibri"/>
              <a:cs typeface="Calibri"/>
            </a:endParaRPr>
          </a:p>
          <a:p>
            <a:pPr lvl="1">
              <a:buFont typeface="Courier New" panose="020B0604020202020204" pitchFamily="34" charset="0"/>
              <a:buChar char="o"/>
            </a:pPr>
            <a:r>
              <a:rPr lang="fi-FI" sz="1800" dirty="0">
                <a:latin typeface="Calibri"/>
                <a:cs typeface="Calibri"/>
              </a:rPr>
              <a:t>riittävä</a:t>
            </a:r>
            <a:r>
              <a:rPr lang="fi-FI" sz="1800" b="0" i="0" dirty="0">
                <a:effectLst/>
                <a:latin typeface="Calibri"/>
                <a:cs typeface="Calibri"/>
              </a:rPr>
              <a:t> osaaminen, toimintakyky ja valmius vastata tartuntatautien torjuntatyöstä ja siihen liittyvistä tehtävistä kaikissa järjestämisvastuulleen kuuluvissa palveluissa.</a:t>
            </a:r>
            <a:endParaRPr lang="fi-FI" sz="1800">
              <a:latin typeface="Calibri"/>
              <a:ea typeface="Calibri"/>
              <a:cs typeface="Calibri"/>
            </a:endParaRPr>
          </a:p>
          <a:p>
            <a:pPr lvl="1">
              <a:buFont typeface="Courier New" panose="020B0604020202020204" pitchFamily="34" charset="0"/>
              <a:buChar char="o"/>
            </a:pPr>
            <a:r>
              <a:rPr lang="fi-FI" sz="1800" b="0" i="0" dirty="0">
                <a:effectLst/>
                <a:latin typeface="Calibri"/>
                <a:cs typeface="Calibri"/>
              </a:rPr>
              <a:t>riittävä määrä hyvinvointialueeseen virkasuhteessa olevia tartuntataudeista vastaavia lääkäreitä.</a:t>
            </a:r>
            <a:r>
              <a:rPr lang="fi-FI" sz="1800" dirty="0">
                <a:latin typeface="Calibri"/>
                <a:cs typeface="Calibri"/>
              </a:rPr>
              <a:t> </a:t>
            </a:r>
            <a:endParaRPr lang="fi-FI" sz="1800">
              <a:latin typeface="Calibri" panose="020F0502020204030204"/>
              <a:ea typeface="Calibri"/>
              <a:cs typeface="Calibri"/>
            </a:endParaRPr>
          </a:p>
          <a:p>
            <a:pPr lvl="1">
              <a:buFont typeface="Courier New" panose="020B0604020202020204" pitchFamily="34" charset="0"/>
              <a:buChar char="o"/>
            </a:pPr>
            <a:r>
              <a:rPr lang="fi-FI" sz="1800" b="0" i="0" dirty="0">
                <a:effectLst/>
                <a:latin typeface="Calibri"/>
                <a:cs typeface="Calibri"/>
              </a:rPr>
              <a:t>virkasuhteinen tartuntataudeista vastaava lääkäri, jonka tehtävänä on yhteensovittaa tartuntatautien torjuntatyö hyvinvointialueella.</a:t>
            </a:r>
            <a:endParaRPr lang="fi-FI" sz="1800">
              <a:latin typeface="Calibri"/>
              <a:ea typeface="Calibri"/>
              <a:cs typeface="Calibri"/>
            </a:endParaRPr>
          </a:p>
          <a:p>
            <a:pPr fontAlgn="base"/>
            <a:r>
              <a:rPr lang="fi-FI" sz="1800" b="0" i="0" dirty="0">
                <a:effectLst/>
                <a:latin typeface="Calibri"/>
                <a:cs typeface="Calibri"/>
              </a:rPr>
              <a:t>Hyvinvointialueen tartuntataudeista vastaavan lääkärin on otettava selvää epäillyn tai todetun tartuntataudin laadusta ja sen levinneisyydestä sekä ryhdyttävä tarpeellisiin toimenpiteisiin taudin leviämisen estämiseksi.</a:t>
            </a:r>
            <a:r>
              <a:rPr lang="fi-FI" sz="1800" dirty="0">
                <a:latin typeface="Calibri"/>
                <a:cs typeface="Calibri"/>
              </a:rPr>
              <a:t> </a:t>
            </a:r>
            <a:endParaRPr lang="fi-FI" sz="1800">
              <a:latin typeface="Calibri"/>
              <a:ea typeface="Calibri"/>
              <a:cs typeface="Calibri"/>
            </a:endParaRPr>
          </a:p>
          <a:p>
            <a:r>
              <a:rPr lang="fi-FI" sz="1800" dirty="0">
                <a:latin typeface="Calibri"/>
                <a:cs typeface="Calibri"/>
              </a:rPr>
              <a:t>Hyvinvointialueen tartuntataudeista vastaava lääkäri selvittää paikallisia epidemioita. Jos epidemia on levinnyt laajemmalle alueelle, niin yhteistyötä tehdään mm. muiden hyvinvointialueiden, THL:n ja Ruokaviraston kanssa. </a:t>
            </a:r>
            <a:endParaRPr lang="fi-FI" sz="1800" dirty="0">
              <a:cs typeface="Calibri"/>
            </a:endParaRPr>
          </a:p>
        </p:txBody>
      </p:sp>
    </p:spTree>
    <p:extLst>
      <p:ext uri="{BB962C8B-B14F-4D97-AF65-F5344CB8AC3E}">
        <p14:creationId xmlns:p14="http://schemas.microsoft.com/office/powerpoint/2010/main" val="2287570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descr="Kuva, joka sisältää kohteen käsipeili, ympyrä&#10;&#10;Kuvaus luotu automaattisesti">
            <a:extLst>
              <a:ext uri="{FF2B5EF4-FFF2-40B4-BE49-F238E27FC236}">
                <a16:creationId xmlns:a16="http://schemas.microsoft.com/office/drawing/2014/main" id="{74543579-F020-7E47-137F-013D56F2F48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Lst>
          </a:blip>
          <a:srcRect t="9091" r="23298"/>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tsikko 4">
            <a:extLst>
              <a:ext uri="{FF2B5EF4-FFF2-40B4-BE49-F238E27FC236}">
                <a16:creationId xmlns:a16="http://schemas.microsoft.com/office/drawing/2014/main" id="{A905865A-8618-FAE6-A3E2-B089C4560F3F}"/>
              </a:ext>
            </a:extLst>
          </p:cNvPr>
          <p:cNvSpPr>
            <a:spLocks noGrp="1"/>
          </p:cNvSpPr>
          <p:nvPr>
            <p:ph type="title"/>
          </p:nvPr>
        </p:nvSpPr>
        <p:spPr>
          <a:xfrm>
            <a:off x="371094" y="1161288"/>
            <a:ext cx="11446532" cy="1124712"/>
          </a:xfrm>
        </p:spPr>
        <p:txBody>
          <a:bodyPr anchor="b">
            <a:normAutofit/>
          </a:bodyPr>
          <a:lstStyle/>
          <a:p>
            <a:r>
              <a:rPr lang="fi-FI" sz="2800" dirty="0">
                <a:cs typeface="Calibri Light"/>
              </a:rPr>
              <a:t>Epäily elintarvike- tai vesivälitteisestä sairastumisesta</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isällön paikkamerkki 5">
            <a:extLst>
              <a:ext uri="{FF2B5EF4-FFF2-40B4-BE49-F238E27FC236}">
                <a16:creationId xmlns:a16="http://schemas.microsoft.com/office/drawing/2014/main" id="{655EF0CE-D25F-C7CF-31EC-B3D11BAB947A}"/>
              </a:ext>
            </a:extLst>
          </p:cNvPr>
          <p:cNvSpPr>
            <a:spLocks noGrp="1"/>
          </p:cNvSpPr>
          <p:nvPr>
            <p:ph idx="1"/>
          </p:nvPr>
        </p:nvSpPr>
        <p:spPr>
          <a:xfrm>
            <a:off x="424815" y="2633537"/>
            <a:ext cx="11446531" cy="3207258"/>
          </a:xfrm>
        </p:spPr>
        <p:txBody>
          <a:bodyPr anchor="t">
            <a:normAutofit/>
          </a:bodyPr>
          <a:lstStyle/>
          <a:p>
            <a:r>
              <a:rPr lang="fi-FI" sz="1800" dirty="0">
                <a:solidFill>
                  <a:srgbClr val="303030"/>
                </a:solidFill>
                <a:cs typeface="Calibri"/>
              </a:rPr>
              <a:t>Yksityishenkilön epäillessä elintarvike- tai vesivälitteistä sairastumista, hänen kannattaa ottaa yhteyttä kunnalliseen elintarvikevalvontaan tai tehdä sairastumisilmoituksen sähköisesti </a:t>
            </a:r>
            <a:r>
              <a:rPr lang="fi-FI" sz="1800" dirty="0">
                <a:solidFill>
                  <a:srgbClr val="303030"/>
                </a:solidFill>
                <a:cs typeface="Calibri"/>
                <a:hlinkClick r:id="rId4"/>
              </a:rPr>
              <a:t>https://ilppa.fi/kuluttajan-ilmoitukset</a:t>
            </a:r>
            <a:r>
              <a:rPr lang="fi-FI" sz="1800" dirty="0">
                <a:solidFill>
                  <a:srgbClr val="303030"/>
                </a:solidFill>
                <a:cs typeface="Calibri"/>
              </a:rPr>
              <a:t>. </a:t>
            </a:r>
            <a:endParaRPr lang="fi-FI" sz="1800" dirty="0">
              <a:solidFill>
                <a:srgbClr val="303030"/>
              </a:solidFill>
              <a:ea typeface="Calibri"/>
              <a:cs typeface="Calibri"/>
            </a:endParaRPr>
          </a:p>
          <a:p>
            <a:r>
              <a:rPr lang="fi-FI" sz="1800" err="1">
                <a:solidFill>
                  <a:srgbClr val="303030"/>
                </a:solidFill>
                <a:cs typeface="Calibri"/>
              </a:rPr>
              <a:t>Ilppa</a:t>
            </a:r>
            <a:r>
              <a:rPr lang="fi-FI" sz="1800" dirty="0">
                <a:solidFill>
                  <a:srgbClr val="303030"/>
                </a:solidFill>
                <a:cs typeface="Calibri"/>
              </a:rPr>
              <a:t>-ilmoitukset käsittelee kunnan ympäristöterveydenhuollon viranomainen.</a:t>
            </a:r>
            <a:endParaRPr lang="fi-FI" sz="1800" dirty="0">
              <a:solidFill>
                <a:srgbClr val="303030"/>
              </a:solidFill>
              <a:ea typeface="Calibri"/>
              <a:cs typeface="Calibri"/>
            </a:endParaRPr>
          </a:p>
          <a:p>
            <a:pPr marL="457200" lvl="1" indent="0">
              <a:buNone/>
            </a:pPr>
            <a:endParaRPr lang="fi-FI" sz="1200" dirty="0">
              <a:solidFill>
                <a:srgbClr val="303030"/>
              </a:solidFill>
              <a:cs typeface="Calibri"/>
            </a:endParaRPr>
          </a:p>
          <a:p>
            <a:endParaRPr lang="fi-FI" sz="1800" dirty="0">
              <a:solidFill>
                <a:srgbClr val="303030"/>
              </a:solidFill>
              <a:latin typeface="source sans pro" panose="020B0503030403020204" pitchFamily="34" charset="0"/>
            </a:endParaRPr>
          </a:p>
          <a:p>
            <a:endParaRPr lang="fi-FI" sz="1700" dirty="0">
              <a:cs typeface="Calibri"/>
            </a:endParaRPr>
          </a:p>
        </p:txBody>
      </p:sp>
    </p:spTree>
    <p:extLst>
      <p:ext uri="{BB962C8B-B14F-4D97-AF65-F5344CB8AC3E}">
        <p14:creationId xmlns:p14="http://schemas.microsoft.com/office/powerpoint/2010/main" val="1205127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descr="Kuva, joka sisältää kohteen käsipeili, ympyrä&#10;&#10;Kuvaus luotu automaattisesti">
            <a:extLst>
              <a:ext uri="{FF2B5EF4-FFF2-40B4-BE49-F238E27FC236}">
                <a16:creationId xmlns:a16="http://schemas.microsoft.com/office/drawing/2014/main" id="{74543579-F020-7E47-137F-013D56F2F48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Lst>
          </a:blip>
          <a:srcRect t="9091" r="23298"/>
          <a:stretch/>
        </p:blipFill>
        <p:spPr>
          <a:xfrm>
            <a:off x="3520206" y="1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tsikko 4">
            <a:extLst>
              <a:ext uri="{FF2B5EF4-FFF2-40B4-BE49-F238E27FC236}">
                <a16:creationId xmlns:a16="http://schemas.microsoft.com/office/drawing/2014/main" id="{A905865A-8618-FAE6-A3E2-B089C4560F3F}"/>
              </a:ext>
            </a:extLst>
          </p:cNvPr>
          <p:cNvSpPr>
            <a:spLocks noGrp="1"/>
          </p:cNvSpPr>
          <p:nvPr>
            <p:ph type="title"/>
          </p:nvPr>
        </p:nvSpPr>
        <p:spPr>
          <a:xfrm>
            <a:off x="371094" y="1161288"/>
            <a:ext cx="11446532" cy="1124712"/>
          </a:xfrm>
        </p:spPr>
        <p:txBody>
          <a:bodyPr anchor="b">
            <a:normAutofit/>
          </a:bodyPr>
          <a:lstStyle/>
          <a:p>
            <a:r>
              <a:rPr lang="fi-FI" sz="2800" dirty="0">
                <a:cs typeface="Calibri Light"/>
              </a:rPr>
              <a:t>Elintarvike- ja vesivälitteinen tauti </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isällön paikkamerkki 5">
            <a:extLst>
              <a:ext uri="{FF2B5EF4-FFF2-40B4-BE49-F238E27FC236}">
                <a16:creationId xmlns:a16="http://schemas.microsoft.com/office/drawing/2014/main" id="{655EF0CE-D25F-C7CF-31EC-B3D11BAB947A}"/>
              </a:ext>
            </a:extLst>
          </p:cNvPr>
          <p:cNvSpPr>
            <a:spLocks noGrp="1"/>
          </p:cNvSpPr>
          <p:nvPr>
            <p:ph idx="1"/>
          </p:nvPr>
        </p:nvSpPr>
        <p:spPr>
          <a:xfrm>
            <a:off x="424815" y="2633537"/>
            <a:ext cx="11446531" cy="3207258"/>
          </a:xfrm>
        </p:spPr>
        <p:txBody>
          <a:bodyPr anchor="t">
            <a:normAutofit/>
          </a:bodyPr>
          <a:lstStyle/>
          <a:p>
            <a:r>
              <a:rPr lang="fi-FI" sz="1800" dirty="0"/>
              <a:t>Miten tauti tarttuu?</a:t>
            </a:r>
            <a:endParaRPr lang="fi-FI" sz="1800" dirty="0">
              <a:ea typeface="Calibri"/>
              <a:cs typeface="Calibri"/>
            </a:endParaRPr>
          </a:p>
          <a:p>
            <a:r>
              <a:rPr lang="fi-FI" sz="1800" dirty="0">
                <a:cs typeface="Calibri"/>
              </a:rPr>
              <a:t>Tartunnanlähde?</a:t>
            </a:r>
            <a:endParaRPr lang="fi-FI" sz="1800" dirty="0">
              <a:ea typeface="Calibri"/>
              <a:cs typeface="Calibri"/>
            </a:endParaRPr>
          </a:p>
          <a:p>
            <a:r>
              <a:rPr lang="fi-FI" sz="1800" dirty="0"/>
              <a:t>Itämisaika?</a:t>
            </a:r>
            <a:endParaRPr lang="fi-FI" sz="1800" dirty="0">
              <a:ea typeface="Calibri"/>
              <a:cs typeface="Calibri"/>
            </a:endParaRPr>
          </a:p>
          <a:p>
            <a:r>
              <a:rPr lang="fi-FI" sz="1800" dirty="0"/>
              <a:t>Tartuttavuusaika?</a:t>
            </a:r>
            <a:endParaRPr lang="fi-FI" sz="1800" dirty="0">
              <a:ea typeface="Calibri"/>
              <a:cs typeface="Calibri"/>
            </a:endParaRPr>
          </a:p>
          <a:p>
            <a:r>
              <a:rPr lang="fi-FI" sz="1800" dirty="0"/>
              <a:t>Kuka katsotaan altistuneeksi?</a:t>
            </a:r>
            <a:endParaRPr lang="fi-FI" sz="1800" dirty="0">
              <a:ea typeface="Calibri"/>
              <a:cs typeface="Calibri"/>
            </a:endParaRPr>
          </a:p>
          <a:p>
            <a:r>
              <a:rPr lang="fi-FI" sz="1800" dirty="0"/>
              <a:t>Altistumisaika?</a:t>
            </a:r>
            <a:endParaRPr lang="fi-FI" sz="1800" dirty="0">
              <a:ea typeface="Calibri"/>
              <a:cs typeface="Calibri"/>
            </a:endParaRPr>
          </a:p>
          <a:p>
            <a:r>
              <a:rPr lang="fi-FI" sz="1800" dirty="0"/>
              <a:t>Jatkotoimien tarve?</a:t>
            </a:r>
            <a:endParaRPr lang="fi-FI" sz="1800" dirty="0">
              <a:ea typeface="Calibri"/>
              <a:cs typeface="Calibri"/>
            </a:endParaRPr>
          </a:p>
          <a:p>
            <a:endParaRPr lang="fi-FI" sz="1700" dirty="0">
              <a:cs typeface="Calibri"/>
            </a:endParaRPr>
          </a:p>
        </p:txBody>
      </p:sp>
    </p:spTree>
    <p:extLst>
      <p:ext uri="{BB962C8B-B14F-4D97-AF65-F5344CB8AC3E}">
        <p14:creationId xmlns:p14="http://schemas.microsoft.com/office/powerpoint/2010/main" val="594570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descr="Kuva, joka sisältää kohteen käsipeili, ympyrä&#10;&#10;Kuvaus luotu automaattisesti">
            <a:extLst>
              <a:ext uri="{FF2B5EF4-FFF2-40B4-BE49-F238E27FC236}">
                <a16:creationId xmlns:a16="http://schemas.microsoft.com/office/drawing/2014/main" id="{74543579-F020-7E47-137F-013D56F2F48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Lst>
          </a:blip>
          <a:srcRect t="9091" r="23298"/>
          <a:stretch/>
        </p:blipFill>
        <p:spPr>
          <a:xfrm>
            <a:off x="3614597" y="-91099"/>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tsikko 4">
            <a:extLst>
              <a:ext uri="{FF2B5EF4-FFF2-40B4-BE49-F238E27FC236}">
                <a16:creationId xmlns:a16="http://schemas.microsoft.com/office/drawing/2014/main" id="{A905865A-8618-FAE6-A3E2-B089C4560F3F}"/>
              </a:ext>
            </a:extLst>
          </p:cNvPr>
          <p:cNvSpPr>
            <a:spLocks noGrp="1"/>
          </p:cNvSpPr>
          <p:nvPr>
            <p:ph type="title"/>
          </p:nvPr>
        </p:nvSpPr>
        <p:spPr>
          <a:xfrm>
            <a:off x="371094" y="1161288"/>
            <a:ext cx="11446532" cy="1124712"/>
          </a:xfrm>
        </p:spPr>
        <p:txBody>
          <a:bodyPr anchor="b">
            <a:normAutofit/>
          </a:bodyPr>
          <a:lstStyle/>
          <a:p>
            <a:r>
              <a:rPr lang="fi-FI" sz="2800" dirty="0">
                <a:cs typeface="Calibri Light"/>
              </a:rPr>
              <a:t>Kysymyksiä elintarvike- tai vesivälitteisen taudin jäljittämiseksi</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isällön paikkamerkki 5">
            <a:extLst>
              <a:ext uri="{FF2B5EF4-FFF2-40B4-BE49-F238E27FC236}">
                <a16:creationId xmlns:a16="http://schemas.microsoft.com/office/drawing/2014/main" id="{655EF0CE-D25F-C7CF-31EC-B3D11BAB947A}"/>
              </a:ext>
            </a:extLst>
          </p:cNvPr>
          <p:cNvSpPr>
            <a:spLocks noGrp="1"/>
          </p:cNvSpPr>
          <p:nvPr>
            <p:ph idx="1"/>
          </p:nvPr>
        </p:nvSpPr>
        <p:spPr>
          <a:xfrm>
            <a:off x="424816" y="2286112"/>
            <a:ext cx="11545922" cy="4478329"/>
          </a:xfrm>
        </p:spPr>
        <p:txBody>
          <a:bodyPr numCol="2" anchor="t">
            <a:noAutofit/>
          </a:bodyPr>
          <a:lstStyle/>
          <a:p>
            <a:pPr marL="0" indent="0">
              <a:lnSpc>
                <a:spcPct val="120000"/>
              </a:lnSpc>
              <a:spcBef>
                <a:spcPts val="0"/>
              </a:spcBef>
              <a:buNone/>
            </a:pPr>
            <a:r>
              <a:rPr lang="fi-FI" sz="1100" b="1" kern="100" dirty="0">
                <a:effectLst/>
                <a:latin typeface="Calibri"/>
                <a:ea typeface="Calibri"/>
                <a:cs typeface="Times New Roman"/>
              </a:rPr>
              <a:t>Sairastuneen tiedot: </a:t>
            </a:r>
            <a:r>
              <a:rPr lang="fi-FI" sz="1100" kern="100" dirty="0">
                <a:effectLst/>
                <a:latin typeface="Calibri"/>
                <a:ea typeface="Calibri"/>
                <a:cs typeface="Times New Roman"/>
              </a:rPr>
              <a:t>nimi, y</a:t>
            </a:r>
            <a:r>
              <a:rPr lang="fi-FI" sz="1100" kern="100" dirty="0">
                <a:latin typeface="Calibri"/>
                <a:ea typeface="Calibri"/>
                <a:cs typeface="Times New Roman"/>
              </a:rPr>
              <a:t>hteystiedot: osoite, puhelinnumero, sähköposti</a:t>
            </a:r>
            <a:endParaRPr lang="fi-FI" sz="1100" kern="100" dirty="0">
              <a:effectLst/>
              <a:latin typeface="Calibri"/>
              <a:ea typeface="Calibri"/>
              <a:cs typeface="Times New Roman"/>
            </a:endParaRPr>
          </a:p>
          <a:p>
            <a:pPr marL="0" indent="0">
              <a:lnSpc>
                <a:spcPct val="120000"/>
              </a:lnSpc>
              <a:spcBef>
                <a:spcPts val="0"/>
              </a:spcBef>
              <a:buNone/>
            </a:pPr>
            <a:endParaRPr lang="fi-FI"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fi-FI" sz="1100" b="1" kern="100" dirty="0">
                <a:effectLst/>
                <a:latin typeface="Calibri"/>
                <a:ea typeface="Calibri"/>
                <a:cs typeface="Times New Roman"/>
              </a:rPr>
              <a:t>Oireet</a:t>
            </a:r>
          </a:p>
          <a:p>
            <a:pPr>
              <a:lnSpc>
                <a:spcPct val="120000"/>
              </a:lnSpc>
              <a:spcBef>
                <a:spcPts val="0"/>
              </a:spcBef>
            </a:pPr>
            <a:r>
              <a:rPr lang="fi-FI" sz="1100" kern="100" dirty="0">
                <a:effectLst/>
                <a:latin typeface="Calibri"/>
                <a:ea typeface="Calibri"/>
                <a:cs typeface="Times New Roman"/>
              </a:rPr>
              <a:t>Milloin oireet alkoivat? Oireiden kesto?</a:t>
            </a:r>
          </a:p>
          <a:p>
            <a:pPr marL="0">
              <a:lnSpc>
                <a:spcPct val="120000"/>
              </a:lnSpc>
              <a:spcBef>
                <a:spcPts val="0"/>
              </a:spcBef>
            </a:pPr>
            <a:r>
              <a:rPr lang="fi-FI" sz="1100" kern="100" dirty="0">
                <a:effectLst/>
                <a:latin typeface="Calibri"/>
                <a:ea typeface="Calibri"/>
                <a:cs typeface="Times New Roman"/>
              </a:rPr>
              <a:t>Millaisia oireita?</a:t>
            </a:r>
          </a:p>
          <a:p>
            <a:pPr marL="0" indent="0">
              <a:lnSpc>
                <a:spcPct val="120000"/>
              </a:lnSpc>
              <a:spcBef>
                <a:spcPts val="0"/>
              </a:spcBef>
              <a:buNone/>
            </a:pPr>
            <a:endParaRPr lang="fi-FI" sz="1100" b="1" kern="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fi-FI" sz="1100" b="1" kern="100" dirty="0">
                <a:latin typeface="Calibri"/>
                <a:ea typeface="Calibri"/>
                <a:cs typeface="Times New Roman"/>
              </a:rPr>
              <a:t>Ruokamyrkytysepäilyn kohde</a:t>
            </a:r>
            <a:endParaRPr lang="fi-FI" sz="1100" kern="100" dirty="0">
              <a:latin typeface="Calibri"/>
              <a:ea typeface="Calibri"/>
              <a:cs typeface="Times New Roman"/>
            </a:endParaRPr>
          </a:p>
          <a:p>
            <a:pPr marL="0">
              <a:lnSpc>
                <a:spcPct val="120000"/>
              </a:lnSpc>
              <a:spcBef>
                <a:spcPts val="0"/>
              </a:spcBef>
            </a:pPr>
            <a:r>
              <a:rPr lang="fi-FI" sz="1100" kern="100" dirty="0">
                <a:latin typeface="Calibri"/>
                <a:ea typeface="Calibri"/>
                <a:cs typeface="Times New Roman"/>
              </a:rPr>
              <a:t>Ruokapaikan/tapahtuman nimi, yhteystiedot</a:t>
            </a:r>
          </a:p>
          <a:p>
            <a:pPr marL="0">
              <a:lnSpc>
                <a:spcPct val="120000"/>
              </a:lnSpc>
              <a:spcBef>
                <a:spcPts val="0"/>
              </a:spcBef>
            </a:pPr>
            <a:r>
              <a:rPr lang="fi-FI" sz="1100" kern="100" dirty="0">
                <a:latin typeface="Calibri"/>
                <a:ea typeface="Calibri"/>
                <a:cs typeface="Times New Roman"/>
              </a:rPr>
              <a:t>Onko sairastunut ollut yhteydessä kohteeseen?</a:t>
            </a:r>
          </a:p>
          <a:p>
            <a:pPr marL="0" indent="0">
              <a:lnSpc>
                <a:spcPct val="120000"/>
              </a:lnSpc>
              <a:spcBef>
                <a:spcPts val="0"/>
              </a:spcBef>
              <a:buNone/>
            </a:pPr>
            <a:endParaRPr lang="fi-FI"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fi-FI" sz="1100" b="1" kern="100" dirty="0">
                <a:effectLst/>
                <a:latin typeface="Calibri"/>
                <a:ea typeface="Calibri"/>
                <a:cs typeface="Times New Roman"/>
              </a:rPr>
              <a:t>Ruokailun/tapahtuman tiedot</a:t>
            </a:r>
            <a:endParaRPr lang="fi-FI" sz="1100" kern="100" dirty="0">
              <a:effectLst/>
              <a:latin typeface="Calibri"/>
              <a:ea typeface="Calibri"/>
              <a:cs typeface="Times New Roman"/>
            </a:endParaRPr>
          </a:p>
          <a:p>
            <a:pPr marL="0">
              <a:lnSpc>
                <a:spcPct val="120000"/>
              </a:lnSpc>
              <a:spcBef>
                <a:spcPts val="0"/>
              </a:spcBef>
            </a:pPr>
            <a:r>
              <a:rPr lang="fi-FI" sz="1100" kern="100" dirty="0">
                <a:latin typeface="Calibri"/>
                <a:ea typeface="Calibri"/>
                <a:cs typeface="Times New Roman"/>
              </a:rPr>
              <a:t>A</a:t>
            </a:r>
            <a:r>
              <a:rPr lang="fi-FI" sz="1100" kern="100" dirty="0">
                <a:effectLst/>
                <a:latin typeface="Calibri"/>
                <a:ea typeface="Calibri"/>
                <a:cs typeface="Times New Roman"/>
              </a:rPr>
              <a:t>jankohta</a:t>
            </a:r>
          </a:p>
          <a:p>
            <a:pPr marL="0">
              <a:lnSpc>
                <a:spcPct val="120000"/>
              </a:lnSpc>
              <a:spcBef>
                <a:spcPts val="0"/>
              </a:spcBef>
            </a:pPr>
            <a:r>
              <a:rPr lang="fi-FI" sz="1100" kern="100" dirty="0">
                <a:effectLst/>
                <a:latin typeface="Calibri"/>
                <a:ea typeface="Calibri"/>
                <a:cs typeface="Times New Roman"/>
              </a:rPr>
              <a:t>Kuinka monta henkilöä yhteensä osallistui?</a:t>
            </a:r>
          </a:p>
          <a:p>
            <a:pPr marL="0">
              <a:lnSpc>
                <a:spcPct val="120000"/>
              </a:lnSpc>
              <a:spcBef>
                <a:spcPts val="0"/>
              </a:spcBef>
            </a:pPr>
            <a:r>
              <a:rPr lang="fi-FI" sz="1100" kern="100" dirty="0">
                <a:effectLst/>
                <a:latin typeface="Calibri"/>
                <a:ea typeface="Calibri"/>
                <a:cs typeface="Times New Roman"/>
              </a:rPr>
              <a:t>Mitä sairastunut söi ja joi? (myös leivät, levitteet, jälkiruoat ym.)</a:t>
            </a:r>
          </a:p>
          <a:p>
            <a:pPr marL="0">
              <a:lnSpc>
                <a:spcPct val="120000"/>
              </a:lnSpc>
              <a:spcBef>
                <a:spcPts val="0"/>
              </a:spcBef>
            </a:pPr>
            <a:r>
              <a:rPr lang="fi-FI" sz="1100" kern="100" dirty="0">
                <a:effectLst/>
                <a:latin typeface="Calibri"/>
                <a:ea typeface="Calibri"/>
                <a:cs typeface="Times New Roman"/>
              </a:rPr>
              <a:t>Havaitsiko sairastunut ruoka-annoksessa jotain poikkeavaa?</a:t>
            </a:r>
          </a:p>
          <a:p>
            <a:pPr marL="0">
              <a:lnSpc>
                <a:spcPct val="120000"/>
              </a:lnSpc>
              <a:spcBef>
                <a:spcPts val="0"/>
              </a:spcBef>
            </a:pPr>
            <a:r>
              <a:rPr lang="fi-FI" sz="1100" kern="100" dirty="0">
                <a:effectLst/>
                <a:latin typeface="Calibri"/>
                <a:ea typeface="Calibri"/>
                <a:cs typeface="Times New Roman"/>
              </a:rPr>
              <a:t>Kuinka moni henkilö nautti saman ruoka-annoksen?</a:t>
            </a:r>
          </a:p>
          <a:p>
            <a:pPr marL="0">
              <a:lnSpc>
                <a:spcPct val="120000"/>
              </a:lnSpc>
              <a:spcBef>
                <a:spcPts val="0"/>
              </a:spcBef>
            </a:pPr>
            <a:r>
              <a:rPr lang="fi-FI" sz="1100" kern="100" dirty="0">
                <a:effectLst/>
                <a:latin typeface="Calibri"/>
                <a:ea typeface="Calibri"/>
                <a:cs typeface="Times New Roman"/>
              </a:rPr>
              <a:t>Mitä ruokia/juomia muut seurueesta nauttivat?</a:t>
            </a:r>
          </a:p>
          <a:p>
            <a:pPr marL="0">
              <a:lnSpc>
                <a:spcPct val="120000"/>
              </a:lnSpc>
              <a:spcBef>
                <a:spcPts val="0"/>
              </a:spcBef>
            </a:pPr>
            <a:r>
              <a:rPr lang="fi-FI" sz="1100" kern="100" dirty="0">
                <a:effectLst/>
                <a:latin typeface="Calibri"/>
                <a:ea typeface="Calibri"/>
                <a:cs typeface="Times New Roman"/>
              </a:rPr>
              <a:t>Oliko ruoka-annos noudettu tai toimitettu kotiin? Säilytys noudon aikana/toimituksen jälkeen?</a:t>
            </a:r>
          </a:p>
          <a:p>
            <a:pPr marL="0">
              <a:lnSpc>
                <a:spcPct val="120000"/>
              </a:lnSpc>
              <a:spcBef>
                <a:spcPts val="0"/>
              </a:spcBef>
            </a:pPr>
            <a:r>
              <a:rPr lang="fi-FI" sz="1100" kern="100" dirty="0">
                <a:effectLst/>
                <a:latin typeface="Calibri"/>
                <a:ea typeface="Calibri"/>
                <a:cs typeface="Times New Roman"/>
              </a:rPr>
              <a:t>Mitä muuta/missä sairastunut on syönyt ja juonut oireita edeltävänä kahtena päivänä?</a:t>
            </a:r>
          </a:p>
          <a:p>
            <a:pPr marL="0" indent="0">
              <a:lnSpc>
                <a:spcPct val="120000"/>
              </a:lnSpc>
              <a:spcBef>
                <a:spcPts val="0"/>
              </a:spcBef>
              <a:buNone/>
            </a:pPr>
            <a:endParaRPr lang="fi-FI" sz="1100" b="1" kern="100" dirty="0">
              <a:latin typeface="Calibri"/>
              <a:ea typeface="Calibri"/>
              <a:cs typeface="Calibri"/>
            </a:endParaRPr>
          </a:p>
          <a:p>
            <a:pPr marL="0" indent="0">
              <a:lnSpc>
                <a:spcPct val="120000"/>
              </a:lnSpc>
              <a:spcBef>
                <a:spcPts val="0"/>
              </a:spcBef>
              <a:buNone/>
            </a:pPr>
            <a:endParaRPr lang="fi-FI" sz="1100" b="1" kern="100" dirty="0">
              <a:latin typeface="Calibri"/>
              <a:ea typeface="Calibri"/>
              <a:cs typeface="Calibri"/>
            </a:endParaRPr>
          </a:p>
          <a:p>
            <a:pPr marL="0" indent="0">
              <a:lnSpc>
                <a:spcPct val="120000"/>
              </a:lnSpc>
              <a:spcBef>
                <a:spcPts val="0"/>
              </a:spcBef>
              <a:buNone/>
            </a:pPr>
            <a:r>
              <a:rPr lang="fi-FI" sz="1100" b="1" kern="100" dirty="0">
                <a:latin typeface="Calibri"/>
                <a:ea typeface="Calibri"/>
                <a:cs typeface="Calibri"/>
              </a:rPr>
              <a:t>Sairastuneen tiedot</a:t>
            </a:r>
            <a:endParaRPr lang="fi-FI" sz="1100" kern="100" dirty="0">
              <a:latin typeface="Calibri"/>
              <a:ea typeface="Calibri"/>
              <a:cs typeface="Calibri"/>
            </a:endParaRPr>
          </a:p>
          <a:p>
            <a:pPr marL="0">
              <a:lnSpc>
                <a:spcPct val="120000"/>
              </a:lnSpc>
              <a:spcBef>
                <a:spcPts val="0"/>
              </a:spcBef>
            </a:pPr>
            <a:r>
              <a:rPr lang="fi-FI" sz="1100" kern="100" dirty="0">
                <a:latin typeface="Calibri"/>
                <a:ea typeface="Calibri"/>
                <a:cs typeface="Calibri"/>
              </a:rPr>
              <a:t>Onko ruoka-aineallergioita?</a:t>
            </a:r>
            <a:endParaRPr lang="en-US" sz="1100" kern="100" dirty="0">
              <a:latin typeface="Calibri"/>
              <a:ea typeface="Calibri"/>
              <a:cs typeface="Calibri"/>
            </a:endParaRPr>
          </a:p>
          <a:p>
            <a:pPr marL="0">
              <a:lnSpc>
                <a:spcPct val="120000"/>
              </a:lnSpc>
              <a:spcBef>
                <a:spcPts val="0"/>
              </a:spcBef>
            </a:pPr>
            <a:r>
              <a:rPr lang="fi-FI" sz="1100" kern="100" dirty="0">
                <a:latin typeface="Calibri"/>
                <a:ea typeface="Calibri"/>
                <a:cs typeface="Calibri"/>
              </a:rPr>
              <a:t>Onko ollut ulkomailla kahtena edeltävänä viikkona? Milloin/missä?</a:t>
            </a:r>
            <a:endParaRPr lang="en-US" sz="1100" kern="100" dirty="0">
              <a:latin typeface="Calibri"/>
              <a:ea typeface="Calibri"/>
              <a:cs typeface="Calibri"/>
            </a:endParaRPr>
          </a:p>
          <a:p>
            <a:pPr marL="0">
              <a:lnSpc>
                <a:spcPct val="120000"/>
              </a:lnSpc>
              <a:spcBef>
                <a:spcPts val="0"/>
              </a:spcBef>
            </a:pPr>
            <a:r>
              <a:rPr lang="fi-FI" sz="1100" kern="100" dirty="0">
                <a:latin typeface="Calibri"/>
                <a:ea typeface="Calibri"/>
                <a:cs typeface="Calibri"/>
              </a:rPr>
              <a:t>Onko hakeutunut lääkärin/hoitajan vastaanotolle? Milloin/missä?</a:t>
            </a:r>
            <a:endParaRPr lang="en-US" sz="1100" kern="100" dirty="0">
              <a:latin typeface="Calibri"/>
              <a:ea typeface="Calibri"/>
              <a:cs typeface="Calibri"/>
            </a:endParaRPr>
          </a:p>
          <a:p>
            <a:pPr marL="0">
              <a:lnSpc>
                <a:spcPct val="120000"/>
              </a:lnSpc>
              <a:spcBef>
                <a:spcPts val="0"/>
              </a:spcBef>
            </a:pPr>
            <a:r>
              <a:rPr lang="fi-FI" sz="1100" kern="100" dirty="0">
                <a:latin typeface="Calibri"/>
                <a:ea typeface="Calibri"/>
                <a:cs typeface="Calibri"/>
              </a:rPr>
              <a:t>Tutkittiinko ulostenäyte?</a:t>
            </a:r>
            <a:endParaRPr lang="en-US" sz="1100" kern="100" dirty="0">
              <a:latin typeface="Calibri"/>
              <a:ea typeface="Calibri"/>
              <a:cs typeface="Calibri"/>
            </a:endParaRPr>
          </a:p>
          <a:p>
            <a:pPr marL="0">
              <a:lnSpc>
                <a:spcPct val="120000"/>
              </a:lnSpc>
              <a:spcBef>
                <a:spcPts val="0"/>
              </a:spcBef>
            </a:pPr>
            <a:r>
              <a:rPr lang="fi-FI" sz="1100" kern="100" dirty="0">
                <a:latin typeface="Calibri"/>
                <a:ea typeface="Calibri"/>
                <a:cs typeface="Calibri"/>
              </a:rPr>
              <a:t>Sairastuiko muita henkilöitä samasta seurueesta?</a:t>
            </a:r>
            <a:endParaRPr lang="en-US" sz="1100" kern="100" dirty="0">
              <a:latin typeface="Calibri"/>
              <a:ea typeface="Calibri"/>
              <a:cs typeface="Calibri"/>
            </a:endParaRPr>
          </a:p>
          <a:p>
            <a:pPr marL="0">
              <a:lnSpc>
                <a:spcPct val="120000"/>
              </a:lnSpc>
              <a:spcBef>
                <a:spcPts val="0"/>
              </a:spcBef>
            </a:pPr>
            <a:r>
              <a:rPr lang="fi-FI" sz="1100" kern="100" dirty="0">
                <a:latin typeface="Calibri"/>
                <a:ea typeface="Calibri"/>
                <a:cs typeface="Calibri"/>
              </a:rPr>
              <a:t>Ovatko kaikki sairastuneet samaa perhettä/ruokakuntaa?</a:t>
            </a:r>
            <a:endParaRPr lang="en-US" sz="1100" kern="100" dirty="0">
              <a:latin typeface="Calibri"/>
              <a:ea typeface="Calibri"/>
              <a:cs typeface="Calibri"/>
            </a:endParaRPr>
          </a:p>
          <a:p>
            <a:pPr marL="0">
              <a:lnSpc>
                <a:spcPct val="120000"/>
              </a:lnSpc>
              <a:spcBef>
                <a:spcPts val="0"/>
              </a:spcBef>
            </a:pPr>
            <a:r>
              <a:rPr lang="fi-FI" sz="1100" kern="100" dirty="0">
                <a:latin typeface="Calibri"/>
                <a:ea typeface="Calibri"/>
                <a:cs typeface="Calibri"/>
              </a:rPr>
              <a:t>Onko lähipiirissä/työpaikalla sairastunut henkilöitä, jotka eivät nauttineet samaa ruoka-annosta?</a:t>
            </a:r>
            <a:endParaRPr lang="en-US" sz="1100" kern="100" dirty="0">
              <a:latin typeface="Calibri"/>
              <a:ea typeface="Calibri"/>
              <a:cs typeface="Calibri"/>
            </a:endParaRPr>
          </a:p>
          <a:p>
            <a:pPr marL="0">
              <a:lnSpc>
                <a:spcPct val="120000"/>
              </a:lnSpc>
              <a:spcBef>
                <a:spcPts val="0"/>
              </a:spcBef>
            </a:pPr>
            <a:r>
              <a:rPr lang="fi-FI" sz="1100" kern="100" dirty="0">
                <a:latin typeface="Calibri"/>
                <a:ea typeface="Calibri"/>
                <a:cs typeface="Calibri"/>
              </a:rPr>
              <a:t>Muiden sairastuneiden yhteystiedot</a:t>
            </a:r>
            <a:endParaRPr lang="en-US" sz="1100" kern="100" dirty="0">
              <a:latin typeface="Calibri"/>
              <a:ea typeface="Calibri"/>
              <a:cs typeface="Calibri"/>
            </a:endParaRPr>
          </a:p>
          <a:p>
            <a:pPr marL="0">
              <a:lnSpc>
                <a:spcPct val="120000"/>
              </a:lnSpc>
              <a:spcBef>
                <a:spcPts val="0"/>
              </a:spcBef>
            </a:pPr>
            <a:r>
              <a:rPr lang="fi-FI" sz="1100" kern="100" dirty="0">
                <a:latin typeface="Calibri"/>
                <a:ea typeface="Calibri"/>
                <a:cs typeface="Calibri"/>
              </a:rPr>
              <a:t>Onko yhdeltä tai useammalta sairastuneelta tutkittu ulostenäyte?</a:t>
            </a:r>
            <a:endParaRPr lang="en-US" sz="1100" kern="100" dirty="0">
              <a:latin typeface="Calibri"/>
              <a:ea typeface="Calibri"/>
              <a:cs typeface="Calibri"/>
            </a:endParaRPr>
          </a:p>
          <a:p>
            <a:pPr marL="0">
              <a:lnSpc>
                <a:spcPct val="120000"/>
              </a:lnSpc>
              <a:spcBef>
                <a:spcPts val="0"/>
              </a:spcBef>
            </a:pPr>
            <a:r>
              <a:rPr lang="fi-FI" sz="1100" kern="100" dirty="0">
                <a:latin typeface="Calibri"/>
                <a:ea typeface="Calibri"/>
                <a:cs typeface="Calibri"/>
              </a:rPr>
              <a:t>Onko sairastunut juonut kaivovettä?</a:t>
            </a:r>
            <a:endParaRPr lang="en-US" sz="1100" kern="100" dirty="0">
              <a:latin typeface="Calibri"/>
              <a:ea typeface="Calibri"/>
              <a:cs typeface="Calibri"/>
            </a:endParaRPr>
          </a:p>
          <a:p>
            <a:pPr marL="0">
              <a:lnSpc>
                <a:spcPct val="120000"/>
              </a:lnSpc>
              <a:spcBef>
                <a:spcPts val="0"/>
              </a:spcBef>
            </a:pPr>
            <a:r>
              <a:rPr lang="fi-FI" sz="1100" kern="100" dirty="0">
                <a:latin typeface="Calibri"/>
                <a:ea typeface="Calibri"/>
                <a:cs typeface="Calibri"/>
              </a:rPr>
              <a:t>Onko sairastuneella ollut eläinkontakteja?</a:t>
            </a:r>
            <a:endParaRPr lang="en-US" sz="1100" kern="100" dirty="0">
              <a:latin typeface="Calibri"/>
              <a:ea typeface="Calibri"/>
              <a:cs typeface="Calibri"/>
            </a:endParaRPr>
          </a:p>
          <a:p>
            <a:pPr marL="0">
              <a:lnSpc>
                <a:spcPct val="120000"/>
              </a:lnSpc>
              <a:spcBef>
                <a:spcPts val="0"/>
              </a:spcBef>
            </a:pPr>
            <a:r>
              <a:rPr lang="fi-FI" sz="1100" kern="100" dirty="0">
                <a:latin typeface="Calibri"/>
                <a:ea typeface="Calibri"/>
                <a:cs typeface="Calibri"/>
              </a:rPr>
              <a:t>Onko sairastunut käynyt uimassa?</a:t>
            </a:r>
            <a:endParaRPr lang="en-US" sz="1100" kern="100" dirty="0">
              <a:latin typeface="Calibri"/>
              <a:ea typeface="Calibri"/>
              <a:cs typeface="Calibri"/>
            </a:endParaRPr>
          </a:p>
          <a:p>
            <a:pPr>
              <a:lnSpc>
                <a:spcPct val="120000"/>
              </a:lnSpc>
              <a:spcBef>
                <a:spcPts val="0"/>
              </a:spcBef>
            </a:pPr>
            <a:endParaRPr lang="fi-FI" sz="1100" kern="100" dirty="0">
              <a:latin typeface="Calibri" panose="020F0502020204030204" pitchFamily="34" charset="0"/>
              <a:ea typeface="Calibri" panose="020F0502020204030204" pitchFamily="34" charset="0"/>
              <a:cs typeface="Calibri"/>
            </a:endParaRPr>
          </a:p>
          <a:p>
            <a:pPr marL="0" indent="0">
              <a:lnSpc>
                <a:spcPct val="120000"/>
              </a:lnSpc>
              <a:spcBef>
                <a:spcPts val="0"/>
              </a:spcBef>
              <a:buNone/>
            </a:pPr>
            <a:r>
              <a:rPr lang="fi-FI" sz="1100" b="1" kern="100" dirty="0">
                <a:latin typeface="Calibri"/>
                <a:ea typeface="Calibri"/>
                <a:cs typeface="Calibri"/>
              </a:rPr>
              <a:t>Muut mahdolliset lisätiedot</a:t>
            </a:r>
            <a:endParaRPr lang="fi-FI" sz="1100" kern="100" dirty="0">
              <a:latin typeface="Calibri"/>
              <a:ea typeface="Calibri"/>
              <a:cs typeface="Calibri"/>
            </a:endParaRPr>
          </a:p>
          <a:p>
            <a:pPr marL="0">
              <a:lnSpc>
                <a:spcPct val="120000"/>
              </a:lnSpc>
              <a:spcBef>
                <a:spcPts val="0"/>
              </a:spcBef>
            </a:pP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endParaRPr lang="fi-FI" sz="1000" kern="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1819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descr="Kuva, joka sisältää kohteen käsipeili, ympyrä&#10;&#10;Kuvaus luotu automaattisesti">
            <a:extLst>
              <a:ext uri="{FF2B5EF4-FFF2-40B4-BE49-F238E27FC236}">
                <a16:creationId xmlns:a16="http://schemas.microsoft.com/office/drawing/2014/main" id="{74543579-F020-7E47-137F-013D56F2F48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Lst>
          </a:blip>
          <a:srcRect t="9091" r="23298"/>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tsikko 4">
            <a:extLst>
              <a:ext uri="{FF2B5EF4-FFF2-40B4-BE49-F238E27FC236}">
                <a16:creationId xmlns:a16="http://schemas.microsoft.com/office/drawing/2014/main" id="{A905865A-8618-FAE6-A3E2-B089C4560F3F}"/>
              </a:ext>
            </a:extLst>
          </p:cNvPr>
          <p:cNvSpPr>
            <a:spLocks noGrp="1"/>
          </p:cNvSpPr>
          <p:nvPr>
            <p:ph type="title"/>
          </p:nvPr>
        </p:nvSpPr>
        <p:spPr>
          <a:xfrm>
            <a:off x="371094" y="1161288"/>
            <a:ext cx="11446532" cy="1124712"/>
          </a:xfrm>
        </p:spPr>
        <p:txBody>
          <a:bodyPr anchor="b">
            <a:normAutofit/>
          </a:bodyPr>
          <a:lstStyle/>
          <a:p>
            <a:r>
              <a:rPr lang="fi-FI" sz="2800" dirty="0">
                <a:cs typeface="Calibri Light"/>
              </a:rPr>
              <a:t>Elintarvike- ja vesivälitteiset epidemiat</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isällön paikkamerkki 5">
            <a:extLst>
              <a:ext uri="{FF2B5EF4-FFF2-40B4-BE49-F238E27FC236}">
                <a16:creationId xmlns:a16="http://schemas.microsoft.com/office/drawing/2014/main" id="{655EF0CE-D25F-C7CF-31EC-B3D11BAB947A}"/>
              </a:ext>
            </a:extLst>
          </p:cNvPr>
          <p:cNvSpPr>
            <a:spLocks noGrp="1"/>
          </p:cNvSpPr>
          <p:nvPr>
            <p:ph idx="1"/>
          </p:nvPr>
        </p:nvSpPr>
        <p:spPr>
          <a:xfrm>
            <a:off x="424815" y="2633537"/>
            <a:ext cx="11446531" cy="3207258"/>
          </a:xfrm>
        </p:spPr>
        <p:txBody>
          <a:bodyPr anchor="t">
            <a:normAutofit/>
          </a:bodyPr>
          <a:lstStyle/>
          <a:p>
            <a:r>
              <a:rPr lang="fi-FI" sz="1800" b="0" i="0" dirty="0">
                <a:solidFill>
                  <a:srgbClr val="303030"/>
                </a:solidFill>
                <a:effectLst/>
              </a:rPr>
              <a:t>Elintarvike- ja vesivälitteisellä epidemialla tarkoitetaan tiettynä aikana ja tietyllä alueella tapahtuneita sairastumisia, </a:t>
            </a:r>
            <a:r>
              <a:rPr lang="fi-FI" sz="1800" i="0" dirty="0">
                <a:solidFill>
                  <a:srgbClr val="303030"/>
                </a:solidFill>
                <a:effectLst/>
              </a:rPr>
              <a:t>joilla on yhteinen elintarvike- tai vesialtistuslähde.</a:t>
            </a:r>
            <a:endParaRPr lang="fi-FI" sz="1800" i="0" dirty="0">
              <a:solidFill>
                <a:srgbClr val="303030"/>
              </a:solidFill>
              <a:effectLst/>
              <a:ea typeface="Calibri"/>
              <a:cs typeface="Calibri"/>
            </a:endParaRPr>
          </a:p>
          <a:p>
            <a:r>
              <a:rPr lang="fi-FI" sz="1800" b="0" i="0" dirty="0">
                <a:solidFill>
                  <a:srgbClr val="303030"/>
                </a:solidFill>
                <a:effectLst/>
              </a:rPr>
              <a:t>Epidemian selvitystyöstä vastaa kunnan selvitystyöryhmä. THL tukee selvitystyöryhmää tämän työssä ja tarvittaessa koordinoi epidemiaselvitystä esimerkiksi poikkeuksellisen suurissa tai maantieteellisesti laajalle levinneissä epidemioissa. </a:t>
            </a:r>
            <a:endParaRPr lang="fi-FI" sz="1800" b="0" i="0" dirty="0">
              <a:solidFill>
                <a:srgbClr val="303030"/>
              </a:solidFill>
              <a:effectLst/>
              <a:ea typeface="Calibri"/>
              <a:cs typeface="Calibri"/>
            </a:endParaRPr>
          </a:p>
          <a:p>
            <a:pPr algn="l"/>
            <a:r>
              <a:rPr lang="fi-FI" sz="1800" dirty="0">
                <a:solidFill>
                  <a:srgbClr val="303030"/>
                </a:solidFill>
              </a:rPr>
              <a:t>Elintarvike- ja vesivälitteisten epidemioiden epäilyt ilmoitetaan sähköiseen RYMY-tietojärjestelmään. </a:t>
            </a:r>
            <a:r>
              <a:rPr lang="fi-FI" sz="1800" b="0" i="0" dirty="0">
                <a:solidFill>
                  <a:srgbClr val="303030"/>
                </a:solidFill>
                <a:effectLst/>
              </a:rPr>
              <a:t>Ruokaviraston ja THL:n yhteinen RYMY toimii epäily- ja selvitysilmoitusten vastaanotto- ja jakelujärjestelmänä sekä kansallisena ruokamyrkytysepidemiarekisterinä.</a:t>
            </a:r>
            <a:endParaRPr lang="fi-FI" sz="1800" b="0" i="0" dirty="0">
              <a:solidFill>
                <a:srgbClr val="303030"/>
              </a:solidFill>
              <a:effectLst/>
              <a:ea typeface="Calibri"/>
              <a:cs typeface="Calibri"/>
            </a:endParaRPr>
          </a:p>
          <a:p>
            <a:pPr lvl="1"/>
            <a:r>
              <a:rPr lang="fi-FI" sz="1800" b="0" i="0" dirty="0">
                <a:solidFill>
                  <a:srgbClr val="303030"/>
                </a:solidFill>
                <a:effectLst/>
              </a:rPr>
              <a:t>Epäilyilmoituksen laatii kunnallinen ruokamyrkytysepidemioiden selvitystyöryhmä mahdollisimman pian epidemiaepäilyn syntymisen jälkeen, jotta torjuntatoimiin voidaan ryhtyä viipymättä.</a:t>
            </a:r>
            <a:endParaRPr lang="fi-FI" sz="1800" b="0" i="0" dirty="0">
              <a:solidFill>
                <a:srgbClr val="303030"/>
              </a:solidFill>
              <a:effectLst/>
              <a:ea typeface="Calibri"/>
              <a:cs typeface="Calibri"/>
            </a:endParaRPr>
          </a:p>
          <a:p>
            <a:pPr lvl="1"/>
            <a:r>
              <a:rPr lang="fi-FI" sz="1800" b="0" i="0" dirty="0">
                <a:solidFill>
                  <a:srgbClr val="303030"/>
                </a:solidFill>
                <a:effectLst/>
              </a:rPr>
              <a:t>RYMY on tarkoitettu viranomaisten väliseen tiedonkulkuun.</a:t>
            </a:r>
            <a:endParaRPr lang="fi-FI" sz="1800" b="0" i="0" dirty="0">
              <a:solidFill>
                <a:srgbClr val="303030"/>
              </a:solidFill>
              <a:effectLst/>
              <a:ea typeface="Calibri"/>
              <a:cs typeface="Calibri"/>
            </a:endParaRPr>
          </a:p>
        </p:txBody>
      </p:sp>
    </p:spTree>
    <p:extLst>
      <p:ext uri="{BB962C8B-B14F-4D97-AF65-F5344CB8AC3E}">
        <p14:creationId xmlns:p14="http://schemas.microsoft.com/office/powerpoint/2010/main" val="190334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descr="Kuva, joka sisältää kohteen käsipeili, ympyrä&#10;&#10;Kuvaus luotu automaattisesti">
            <a:extLst>
              <a:ext uri="{FF2B5EF4-FFF2-40B4-BE49-F238E27FC236}">
                <a16:creationId xmlns:a16="http://schemas.microsoft.com/office/drawing/2014/main" id="{74543579-F020-7E47-137F-013D56F2F48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Lst>
          </a:blip>
          <a:srcRect t="9091" r="23298"/>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tsikko 4">
            <a:extLst>
              <a:ext uri="{FF2B5EF4-FFF2-40B4-BE49-F238E27FC236}">
                <a16:creationId xmlns:a16="http://schemas.microsoft.com/office/drawing/2014/main" id="{A905865A-8618-FAE6-A3E2-B089C4560F3F}"/>
              </a:ext>
            </a:extLst>
          </p:cNvPr>
          <p:cNvSpPr>
            <a:spLocks noGrp="1"/>
          </p:cNvSpPr>
          <p:nvPr>
            <p:ph type="title"/>
          </p:nvPr>
        </p:nvSpPr>
        <p:spPr>
          <a:xfrm>
            <a:off x="371094" y="1161288"/>
            <a:ext cx="11446532" cy="1124712"/>
          </a:xfrm>
        </p:spPr>
        <p:txBody>
          <a:bodyPr anchor="b">
            <a:normAutofit/>
          </a:bodyPr>
          <a:lstStyle/>
          <a:p>
            <a:r>
              <a:rPr lang="fi-FI" sz="2800" dirty="0">
                <a:cs typeface="Calibri Light"/>
              </a:rPr>
              <a:t>Epidemiaselvityksen vaiheet</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isällön paikkamerkki 5">
            <a:extLst>
              <a:ext uri="{FF2B5EF4-FFF2-40B4-BE49-F238E27FC236}">
                <a16:creationId xmlns:a16="http://schemas.microsoft.com/office/drawing/2014/main" id="{655EF0CE-D25F-C7CF-31EC-B3D11BAB947A}"/>
              </a:ext>
            </a:extLst>
          </p:cNvPr>
          <p:cNvSpPr>
            <a:spLocks noGrp="1"/>
          </p:cNvSpPr>
          <p:nvPr>
            <p:ph idx="1"/>
          </p:nvPr>
        </p:nvSpPr>
        <p:spPr>
          <a:xfrm>
            <a:off x="424815" y="2633537"/>
            <a:ext cx="11446531" cy="3207258"/>
          </a:xfrm>
        </p:spPr>
        <p:txBody>
          <a:bodyPr anchor="t">
            <a:normAutofit/>
          </a:bodyPr>
          <a:lstStyle/>
          <a:p>
            <a:r>
              <a:rPr lang="fi-FI" sz="1800" b="0" i="0" dirty="0">
                <a:solidFill>
                  <a:srgbClr val="303030"/>
                </a:solidFill>
                <a:effectLst/>
              </a:rPr>
              <a:t>Epidemian havaitseminen ja ensitoimet</a:t>
            </a:r>
            <a:endParaRPr lang="fi-FI" sz="1800" b="0" i="0" dirty="0">
              <a:solidFill>
                <a:srgbClr val="303030"/>
              </a:solidFill>
              <a:effectLst/>
              <a:ea typeface="Calibri"/>
              <a:cs typeface="Calibri"/>
            </a:endParaRPr>
          </a:p>
          <a:p>
            <a:r>
              <a:rPr lang="fi-FI" sz="1800" dirty="0">
                <a:solidFill>
                  <a:srgbClr val="303030"/>
                </a:solidFill>
              </a:rPr>
              <a:t>Tietojen kerääminen</a:t>
            </a:r>
            <a:endParaRPr lang="fi-FI" sz="1800" dirty="0">
              <a:solidFill>
                <a:srgbClr val="303030"/>
              </a:solidFill>
              <a:ea typeface="Calibri"/>
              <a:cs typeface="Calibri"/>
            </a:endParaRPr>
          </a:p>
          <a:p>
            <a:r>
              <a:rPr lang="fi-FI" sz="1800" b="0" i="0" dirty="0">
                <a:solidFill>
                  <a:srgbClr val="303030"/>
                </a:solidFill>
                <a:effectLst/>
              </a:rPr>
              <a:t>Laboratorionäytteiden ottaminen ja tutkiminen (elintarvike-, vesi-, ja humaaninäytteet)</a:t>
            </a:r>
            <a:endParaRPr lang="fi-FI" sz="1800" b="0" i="0" dirty="0">
              <a:solidFill>
                <a:srgbClr val="303030"/>
              </a:solidFill>
              <a:effectLst/>
              <a:ea typeface="Calibri"/>
              <a:cs typeface="Calibri"/>
            </a:endParaRPr>
          </a:p>
          <a:p>
            <a:r>
              <a:rPr lang="fi-FI" sz="1800" dirty="0">
                <a:solidFill>
                  <a:srgbClr val="303030"/>
                </a:solidFill>
              </a:rPr>
              <a:t>Hypoteesin luominen</a:t>
            </a:r>
            <a:endParaRPr lang="fi-FI" sz="1800" dirty="0">
              <a:solidFill>
                <a:srgbClr val="303030"/>
              </a:solidFill>
              <a:ea typeface="Calibri"/>
              <a:cs typeface="Calibri"/>
            </a:endParaRPr>
          </a:p>
          <a:p>
            <a:r>
              <a:rPr lang="fi-FI" sz="1800" b="0" i="0" dirty="0">
                <a:solidFill>
                  <a:srgbClr val="303030"/>
                </a:solidFill>
                <a:effectLst/>
              </a:rPr>
              <a:t>Analyyttinen epidemiologinen tutkimus</a:t>
            </a:r>
            <a:endParaRPr lang="fi-FI" sz="1800" b="0" i="0" dirty="0">
              <a:solidFill>
                <a:srgbClr val="303030"/>
              </a:solidFill>
              <a:effectLst/>
              <a:ea typeface="Calibri"/>
              <a:cs typeface="Calibri"/>
            </a:endParaRPr>
          </a:p>
          <a:p>
            <a:r>
              <a:rPr lang="fi-FI" sz="1800" dirty="0">
                <a:solidFill>
                  <a:srgbClr val="303030"/>
                </a:solidFill>
              </a:rPr>
              <a:t>Torjuntatoimet</a:t>
            </a:r>
            <a:endParaRPr lang="fi-FI" sz="1800" dirty="0">
              <a:solidFill>
                <a:srgbClr val="303030"/>
              </a:solidFill>
              <a:ea typeface="Calibri"/>
              <a:cs typeface="Calibri"/>
            </a:endParaRPr>
          </a:p>
          <a:p>
            <a:r>
              <a:rPr lang="fi-FI" sz="1800" b="0" i="0" dirty="0">
                <a:solidFill>
                  <a:srgbClr val="303030"/>
                </a:solidFill>
                <a:effectLst/>
              </a:rPr>
              <a:t>Tiedottaminen ja tulosten rapo</a:t>
            </a:r>
            <a:r>
              <a:rPr lang="fi-FI" sz="1800" dirty="0">
                <a:solidFill>
                  <a:srgbClr val="303030"/>
                </a:solidFill>
              </a:rPr>
              <a:t>rtointi</a:t>
            </a:r>
            <a:endParaRPr lang="fi-FI" sz="1800" b="0" i="0" dirty="0">
              <a:solidFill>
                <a:srgbClr val="303030"/>
              </a:solidFill>
              <a:effectLst/>
              <a:ea typeface="Calibri"/>
              <a:cs typeface="Calibri"/>
            </a:endParaRPr>
          </a:p>
        </p:txBody>
      </p:sp>
    </p:spTree>
    <p:extLst>
      <p:ext uri="{BB962C8B-B14F-4D97-AF65-F5344CB8AC3E}">
        <p14:creationId xmlns:p14="http://schemas.microsoft.com/office/powerpoint/2010/main" val="1548228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descr="Kuva, joka sisältää kohteen käsipeili, ympyrä&#10;&#10;Kuvaus luotu automaattisesti">
            <a:extLst>
              <a:ext uri="{FF2B5EF4-FFF2-40B4-BE49-F238E27FC236}">
                <a16:creationId xmlns:a16="http://schemas.microsoft.com/office/drawing/2014/main" id="{74543579-F020-7E47-137F-013D56F2F48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Lst>
          </a:blip>
          <a:srcRect t="9091" r="23298"/>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tsikko 4">
            <a:extLst>
              <a:ext uri="{FF2B5EF4-FFF2-40B4-BE49-F238E27FC236}">
                <a16:creationId xmlns:a16="http://schemas.microsoft.com/office/drawing/2014/main" id="{A905865A-8618-FAE6-A3E2-B089C4560F3F}"/>
              </a:ext>
            </a:extLst>
          </p:cNvPr>
          <p:cNvSpPr>
            <a:spLocks noGrp="1"/>
          </p:cNvSpPr>
          <p:nvPr>
            <p:ph type="title"/>
          </p:nvPr>
        </p:nvSpPr>
        <p:spPr>
          <a:xfrm>
            <a:off x="371094" y="1161288"/>
            <a:ext cx="11446532" cy="1124712"/>
          </a:xfrm>
        </p:spPr>
        <p:txBody>
          <a:bodyPr anchor="b">
            <a:normAutofit/>
          </a:bodyPr>
          <a:lstStyle/>
          <a:p>
            <a:r>
              <a:rPr lang="fi-FI" sz="2800" dirty="0">
                <a:cs typeface="Calibri Light"/>
              </a:rPr>
              <a:t>Epidemiaselvityksen vaiheet todellisuudessa</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Sisällön paikkamerkki 2">
            <a:extLst>
              <a:ext uri="{FF2B5EF4-FFF2-40B4-BE49-F238E27FC236}">
                <a16:creationId xmlns:a16="http://schemas.microsoft.com/office/drawing/2014/main" id="{402F7FC0-DF0B-4FC3-6321-D29797CC6ADB}"/>
              </a:ext>
            </a:extLst>
          </p:cNvPr>
          <p:cNvPicPr>
            <a:picLocks noGrp="1" noChangeAspect="1"/>
          </p:cNvPicPr>
          <p:nvPr>
            <p:ph idx="1"/>
          </p:nvPr>
        </p:nvPicPr>
        <p:blipFill>
          <a:blip r:embed="rId4"/>
          <a:stretch>
            <a:fillRect/>
          </a:stretch>
        </p:blipFill>
        <p:spPr>
          <a:xfrm>
            <a:off x="424815" y="2286000"/>
            <a:ext cx="7795016" cy="4026424"/>
          </a:xfrm>
        </p:spPr>
      </p:pic>
      <p:sp>
        <p:nvSpPr>
          <p:cNvPr id="7" name="Tekstiruutu 6">
            <a:extLst>
              <a:ext uri="{FF2B5EF4-FFF2-40B4-BE49-F238E27FC236}">
                <a16:creationId xmlns:a16="http://schemas.microsoft.com/office/drawing/2014/main" id="{38785A99-BD72-3B7B-078B-9B3DC2EF69F4}"/>
              </a:ext>
            </a:extLst>
          </p:cNvPr>
          <p:cNvSpPr txBox="1"/>
          <p:nvPr/>
        </p:nvSpPr>
        <p:spPr>
          <a:xfrm>
            <a:off x="973455" y="6391072"/>
            <a:ext cx="10368996" cy="276999"/>
          </a:xfrm>
          <a:prstGeom prst="rect">
            <a:avLst/>
          </a:prstGeom>
          <a:noFill/>
        </p:spPr>
        <p:txBody>
          <a:bodyPr wrap="square" rtlCol="0">
            <a:spAutoFit/>
          </a:bodyPr>
          <a:lstStyle/>
          <a:p>
            <a:r>
              <a:rPr lang="fi-FI" sz="1200" dirty="0"/>
              <a:t>Lähde: Epidemiaselvityskurssi 25.5.2023, luento Ruska Rimhanen-Finne</a:t>
            </a:r>
          </a:p>
        </p:txBody>
      </p:sp>
    </p:spTree>
    <p:extLst>
      <p:ext uri="{BB962C8B-B14F-4D97-AF65-F5344CB8AC3E}">
        <p14:creationId xmlns:p14="http://schemas.microsoft.com/office/powerpoint/2010/main" val="3815257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descr="Kuva, joka sisältää kohteen käsipeili, ympyrä&#10;&#10;Kuvaus luotu automaattisesti">
            <a:extLst>
              <a:ext uri="{FF2B5EF4-FFF2-40B4-BE49-F238E27FC236}">
                <a16:creationId xmlns:a16="http://schemas.microsoft.com/office/drawing/2014/main" id="{74543579-F020-7E47-137F-013D56F2F48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Lst>
          </a:blip>
          <a:srcRect t="9091" r="23298"/>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tsikko 4">
            <a:extLst>
              <a:ext uri="{FF2B5EF4-FFF2-40B4-BE49-F238E27FC236}">
                <a16:creationId xmlns:a16="http://schemas.microsoft.com/office/drawing/2014/main" id="{A905865A-8618-FAE6-A3E2-B089C4560F3F}"/>
              </a:ext>
            </a:extLst>
          </p:cNvPr>
          <p:cNvSpPr>
            <a:spLocks noGrp="1"/>
          </p:cNvSpPr>
          <p:nvPr>
            <p:ph type="title"/>
          </p:nvPr>
        </p:nvSpPr>
        <p:spPr>
          <a:xfrm>
            <a:off x="371094" y="1161288"/>
            <a:ext cx="11446532" cy="1124712"/>
          </a:xfrm>
        </p:spPr>
        <p:txBody>
          <a:bodyPr anchor="b">
            <a:normAutofit/>
          </a:bodyPr>
          <a:lstStyle/>
          <a:p>
            <a:r>
              <a:rPr lang="fi-FI" sz="2800" dirty="0">
                <a:cs typeface="Calibri Light"/>
              </a:rPr>
              <a:t>THL:n syvähaastattelu</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isällön paikkamerkki 5">
            <a:extLst>
              <a:ext uri="{FF2B5EF4-FFF2-40B4-BE49-F238E27FC236}">
                <a16:creationId xmlns:a16="http://schemas.microsoft.com/office/drawing/2014/main" id="{655EF0CE-D25F-C7CF-31EC-B3D11BAB947A}"/>
              </a:ext>
            </a:extLst>
          </p:cNvPr>
          <p:cNvSpPr>
            <a:spLocks noGrp="1"/>
          </p:cNvSpPr>
          <p:nvPr>
            <p:ph idx="1"/>
          </p:nvPr>
        </p:nvSpPr>
        <p:spPr>
          <a:xfrm>
            <a:off x="424815" y="2443480"/>
            <a:ext cx="11446531" cy="4238135"/>
          </a:xfrm>
        </p:spPr>
        <p:txBody>
          <a:bodyPr numCol="2" anchor="t">
            <a:noAutofit/>
          </a:bodyPr>
          <a:lstStyle/>
          <a:p>
            <a:pPr marL="0" indent="0">
              <a:lnSpc>
                <a:spcPct val="120000"/>
              </a:lnSpc>
              <a:spcBef>
                <a:spcPts val="0"/>
              </a:spcBef>
              <a:buNone/>
            </a:pPr>
            <a:endParaRPr lang="fi-FI" sz="1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endParaRPr lang="fi-FI"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fi-FI" sz="1800" b="1" kern="100" dirty="0">
                <a:latin typeface="Calibri"/>
                <a:ea typeface="Calibri"/>
                <a:cs typeface="Times New Roman"/>
                <a:hlinkClick r:id="rId4"/>
              </a:rPr>
              <a:t>https://link.webropolsurveys.com/Participation/Public/dca6bef5-a4f9-4738-8460-f13e24e990af?displayId=Fin3009148&amp;surveyLocale=fi</a:t>
            </a:r>
            <a:endParaRPr lang="fi-FI" sz="1800" b="1" kern="100" dirty="0">
              <a:latin typeface="Calibri"/>
              <a:ea typeface="Calibri"/>
              <a:cs typeface="Times New Roman"/>
            </a:endParaRPr>
          </a:p>
          <a:p>
            <a:pPr marL="0" indent="0">
              <a:lnSpc>
                <a:spcPct val="120000"/>
              </a:lnSpc>
              <a:spcBef>
                <a:spcPts val="0"/>
              </a:spcBef>
              <a:buNone/>
            </a:pPr>
            <a:endParaRPr lang="fi-FI" sz="1000" b="1" kern="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9338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descr="Kuva, joka sisältää kohteen käsipeili, ympyrä&#10;&#10;Kuvaus luotu automaattisesti">
            <a:extLst>
              <a:ext uri="{FF2B5EF4-FFF2-40B4-BE49-F238E27FC236}">
                <a16:creationId xmlns:a16="http://schemas.microsoft.com/office/drawing/2014/main" id="{74543579-F020-7E47-137F-013D56F2F48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Lst>
          </a:blip>
          <a:srcRect t="9091" r="23298"/>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tsikko 4">
            <a:extLst>
              <a:ext uri="{FF2B5EF4-FFF2-40B4-BE49-F238E27FC236}">
                <a16:creationId xmlns:a16="http://schemas.microsoft.com/office/drawing/2014/main" id="{A905865A-8618-FAE6-A3E2-B089C4560F3F}"/>
              </a:ext>
            </a:extLst>
          </p:cNvPr>
          <p:cNvSpPr>
            <a:spLocks noGrp="1"/>
          </p:cNvSpPr>
          <p:nvPr>
            <p:ph type="title"/>
          </p:nvPr>
        </p:nvSpPr>
        <p:spPr>
          <a:xfrm>
            <a:off x="371094" y="1161288"/>
            <a:ext cx="11446532" cy="1124712"/>
          </a:xfrm>
        </p:spPr>
        <p:txBody>
          <a:bodyPr anchor="b">
            <a:normAutofit/>
          </a:bodyPr>
          <a:lstStyle/>
          <a:p>
            <a:r>
              <a:rPr lang="fi-FI" sz="2800" dirty="0">
                <a:cs typeface="Calibri Light"/>
              </a:rPr>
              <a:t>Tartunnanjäljityksen haasteita ja havaintoja</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isällön paikkamerkki 5">
            <a:extLst>
              <a:ext uri="{FF2B5EF4-FFF2-40B4-BE49-F238E27FC236}">
                <a16:creationId xmlns:a16="http://schemas.microsoft.com/office/drawing/2014/main" id="{655EF0CE-D25F-C7CF-31EC-B3D11BAB947A}"/>
              </a:ext>
            </a:extLst>
          </p:cNvPr>
          <p:cNvSpPr>
            <a:spLocks noGrp="1"/>
          </p:cNvSpPr>
          <p:nvPr>
            <p:ph idx="1"/>
          </p:nvPr>
        </p:nvSpPr>
        <p:spPr>
          <a:xfrm>
            <a:off x="371093" y="2718054"/>
            <a:ext cx="11446531" cy="3207258"/>
          </a:xfrm>
        </p:spPr>
        <p:txBody>
          <a:bodyPr anchor="t">
            <a:normAutofit/>
          </a:bodyPr>
          <a:lstStyle/>
          <a:p>
            <a:r>
              <a:rPr lang="fi-FI" sz="1800" dirty="0">
                <a:cs typeface="Calibri"/>
              </a:rPr>
              <a:t>Tieto sairastuneista ei tule reaaliaikaisesti</a:t>
            </a:r>
            <a:endParaRPr lang="fi-FI" sz="1800" dirty="0">
              <a:ea typeface="Calibri"/>
              <a:cs typeface="Calibri"/>
            </a:endParaRPr>
          </a:p>
          <a:p>
            <a:r>
              <a:rPr lang="fi-FI" sz="1800" dirty="0">
                <a:cs typeface="Calibri"/>
              </a:rPr>
              <a:t>Jäljitys tehdään viiveellä</a:t>
            </a:r>
            <a:endParaRPr lang="fi-FI" sz="1800" dirty="0">
              <a:ea typeface="Calibri"/>
              <a:cs typeface="Calibri"/>
            </a:endParaRPr>
          </a:p>
          <a:p>
            <a:r>
              <a:rPr lang="fi-FI" sz="1800" dirty="0">
                <a:cs typeface="Calibri"/>
              </a:rPr>
              <a:t>Muuttuvat ohjeet</a:t>
            </a:r>
            <a:endParaRPr lang="en-US" sz="1800" dirty="0">
              <a:ea typeface="Calibri"/>
              <a:cs typeface="Calibri"/>
            </a:endParaRPr>
          </a:p>
          <a:p>
            <a:r>
              <a:rPr lang="fi-FI" sz="1800" dirty="0">
                <a:cs typeface="Calibri"/>
              </a:rPr>
              <a:t>Erilaiset ohjeet avoterveydenhuollossa ja hoitolaitoksissa</a:t>
            </a:r>
            <a:endParaRPr lang="fi-FI" sz="1800" dirty="0">
              <a:ea typeface="Calibri"/>
              <a:cs typeface="Calibri"/>
            </a:endParaRPr>
          </a:p>
          <a:p>
            <a:r>
              <a:rPr lang="fi-FI" sz="1800" dirty="0">
                <a:ea typeface="Calibri"/>
                <a:cs typeface="Calibri"/>
              </a:rPr>
              <a:t>Joukkoaltistumiset, matkustelu, aktiivinen vapaa-aika, uusperhekuviot</a:t>
            </a:r>
          </a:p>
          <a:p>
            <a:r>
              <a:rPr lang="fi-FI" sz="1800" dirty="0">
                <a:cs typeface="Calibri"/>
              </a:rPr>
              <a:t>Laajaa epidemiaa varten olisi hyvä olla henkilöitä reservissä, jotka osaavat jäljityksen perusteet</a:t>
            </a:r>
            <a:endParaRPr lang="fi-FI" sz="1800" dirty="0">
              <a:ea typeface="Calibri"/>
              <a:cs typeface="Calibri"/>
            </a:endParaRPr>
          </a:p>
          <a:p>
            <a:r>
              <a:rPr lang="fi-FI" sz="1800" dirty="0">
                <a:cs typeface="Calibri"/>
              </a:rPr>
              <a:t>Ruokamyrkytystilanteissa humaaninäytteiden ottaminen ja tutkiminen on vähäistä</a:t>
            </a:r>
            <a:endParaRPr lang="fi-FI" sz="1800" dirty="0">
              <a:ea typeface="Calibri"/>
              <a:cs typeface="Calibri"/>
            </a:endParaRPr>
          </a:p>
          <a:p>
            <a:endParaRPr lang="fi-FI" sz="1700" dirty="0">
              <a:cs typeface="Calibri"/>
            </a:endParaRPr>
          </a:p>
          <a:p>
            <a:endParaRPr lang="fi-FI" sz="1700" dirty="0">
              <a:cs typeface="Calibri"/>
            </a:endParaRPr>
          </a:p>
          <a:p>
            <a:endParaRPr lang="fi-FI" sz="1700" dirty="0">
              <a:cs typeface="Calibri"/>
            </a:endParaRPr>
          </a:p>
          <a:p>
            <a:endParaRPr lang="fi-FI" sz="1700" dirty="0">
              <a:cs typeface="Calibri"/>
            </a:endParaRPr>
          </a:p>
        </p:txBody>
      </p:sp>
    </p:spTree>
    <p:extLst>
      <p:ext uri="{BB962C8B-B14F-4D97-AF65-F5344CB8AC3E}">
        <p14:creationId xmlns:p14="http://schemas.microsoft.com/office/powerpoint/2010/main" val="493642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descr="Kuva, joka sisältää kohteen käsipeili, ympyrä&#10;&#10;Kuvaus luotu automaattisesti">
            <a:extLst>
              <a:ext uri="{FF2B5EF4-FFF2-40B4-BE49-F238E27FC236}">
                <a16:creationId xmlns:a16="http://schemas.microsoft.com/office/drawing/2014/main" id="{74543579-F020-7E47-137F-013D56F2F48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Lst>
          </a:blip>
          <a:srcRect t="9091" r="23298"/>
          <a:stretch/>
        </p:blipFill>
        <p:spPr>
          <a:xfrm>
            <a:off x="3523486" y="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tsikko 4">
            <a:extLst>
              <a:ext uri="{FF2B5EF4-FFF2-40B4-BE49-F238E27FC236}">
                <a16:creationId xmlns:a16="http://schemas.microsoft.com/office/drawing/2014/main" id="{A905865A-8618-FAE6-A3E2-B089C4560F3F}"/>
              </a:ext>
            </a:extLst>
          </p:cNvPr>
          <p:cNvSpPr>
            <a:spLocks noGrp="1"/>
          </p:cNvSpPr>
          <p:nvPr>
            <p:ph type="title"/>
          </p:nvPr>
        </p:nvSpPr>
        <p:spPr>
          <a:xfrm>
            <a:off x="372734" y="1136121"/>
            <a:ext cx="11446532" cy="1124712"/>
          </a:xfrm>
        </p:spPr>
        <p:txBody>
          <a:bodyPr anchor="b">
            <a:normAutofit/>
          </a:bodyPr>
          <a:lstStyle/>
          <a:p>
            <a:r>
              <a:rPr lang="fi-FI" sz="2800" dirty="0"/>
              <a:t>Tartuntatautilain velvoitteita</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isällön paikkamerkki 5">
            <a:extLst>
              <a:ext uri="{FF2B5EF4-FFF2-40B4-BE49-F238E27FC236}">
                <a16:creationId xmlns:a16="http://schemas.microsoft.com/office/drawing/2014/main" id="{655EF0CE-D25F-C7CF-31EC-B3D11BAB947A}"/>
              </a:ext>
            </a:extLst>
          </p:cNvPr>
          <p:cNvSpPr>
            <a:spLocks noGrp="1"/>
          </p:cNvSpPr>
          <p:nvPr>
            <p:ph idx="1"/>
          </p:nvPr>
        </p:nvSpPr>
        <p:spPr>
          <a:xfrm>
            <a:off x="372735" y="2709665"/>
            <a:ext cx="11446531" cy="3207258"/>
          </a:xfrm>
        </p:spPr>
        <p:txBody>
          <a:bodyPr anchor="t">
            <a:normAutofit/>
          </a:bodyPr>
          <a:lstStyle/>
          <a:p>
            <a:r>
              <a:rPr lang="fi-FI" sz="1800" dirty="0">
                <a:cs typeface="Calibri"/>
              </a:rPr>
              <a:t>Taudin toteava lääkäri on ensisijaisesti vastuussa yleisvaaralliseen tai valvottavaan tartuntatautiin sairastuneen potilaan ja mahdollisesti muiden tartunnan saaneiden tutkimisesta ja hoidosta. Jos hän ei voi itse tätä tehdä, hänen on siirrettävä tehtävä hyvinvointialueen tartuntataudeista vastaavalle lääkärille.</a:t>
            </a:r>
            <a:endParaRPr lang="fi-FI" sz="1800" dirty="0">
              <a:ea typeface="Calibri"/>
              <a:cs typeface="Calibri"/>
            </a:endParaRPr>
          </a:p>
          <a:p>
            <a:pPr lvl="1"/>
            <a:r>
              <a:rPr lang="fi-FI" sz="1800" dirty="0">
                <a:cs typeface="Calibri"/>
              </a:rPr>
              <a:t>Kun lääkäri siirtää hoitovastuun hyvinvointialueen tartuntataudeista vastaavalle lääkärille, hänen on salassapitosäännösten estämättä toimitettava tälle hoidon kannalta välttämättömät tiedot.</a:t>
            </a:r>
            <a:endParaRPr lang="fi-FI" sz="1800" dirty="0">
              <a:ea typeface="Calibri"/>
              <a:cs typeface="Calibri"/>
            </a:endParaRPr>
          </a:p>
          <a:p>
            <a:pPr marL="457200" lvl="1" indent="0">
              <a:buNone/>
            </a:pPr>
            <a:endParaRPr lang="fi-FI" sz="1800" dirty="0">
              <a:ea typeface="Calibri"/>
              <a:cs typeface="Calibri"/>
            </a:endParaRPr>
          </a:p>
          <a:p>
            <a:r>
              <a:rPr lang="fi-FI" sz="1800" dirty="0">
                <a:cs typeface="Calibri"/>
              </a:rPr>
              <a:t>Hoitavan lääkärin on ilmoitettava salassapitosäännösten estämättä hyvinvointialueen tartuntataudeista vastaavalle lääkärille, jos hän saa tietää potilaansa sairastavan tai elinaikanaan sairastaneen yleisvaarallista tai valvottavaa tartuntatautia, joka voi aiheuttaa tartunnan vaaran toiselle henkilölle.</a:t>
            </a:r>
            <a:endParaRPr lang="fi-FI" sz="1800" dirty="0">
              <a:ea typeface="Calibri"/>
              <a:cs typeface="Calibri"/>
            </a:endParaRPr>
          </a:p>
          <a:p>
            <a:pPr lvl="1"/>
            <a:r>
              <a:rPr lang="fi-FI" sz="1800" dirty="0">
                <a:cs typeface="Calibri"/>
              </a:rPr>
              <a:t>Hyvinvointialueen tartuntataudeista vastaavalla lääkärillä on tällöin oikeus ilmaisematta tartunnanlähdettä ilmoittaa salassapitosäännösten estämättä todennäköisestä tartuntavaarasta asianomaiselle henkilölle.</a:t>
            </a:r>
            <a:endParaRPr lang="fi-FI" sz="1800" dirty="0">
              <a:ea typeface="Calibri"/>
              <a:cs typeface="Calibri"/>
            </a:endParaRPr>
          </a:p>
          <a:p>
            <a:endParaRPr lang="fi-FI" sz="1700" dirty="0">
              <a:cs typeface="Calibri"/>
            </a:endParaRPr>
          </a:p>
        </p:txBody>
      </p:sp>
    </p:spTree>
    <p:extLst>
      <p:ext uri="{BB962C8B-B14F-4D97-AF65-F5344CB8AC3E}">
        <p14:creationId xmlns:p14="http://schemas.microsoft.com/office/powerpoint/2010/main" val="165927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descr="Kuva, joka sisältää kohteen käsipeili, ympyrä&#10;&#10;Kuvaus luotu automaattisesti">
            <a:extLst>
              <a:ext uri="{FF2B5EF4-FFF2-40B4-BE49-F238E27FC236}">
                <a16:creationId xmlns:a16="http://schemas.microsoft.com/office/drawing/2014/main" id="{74543579-F020-7E47-137F-013D56F2F48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Lst>
          </a:blip>
          <a:srcRect t="9091" r="23298"/>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tsikko 4">
            <a:extLst>
              <a:ext uri="{FF2B5EF4-FFF2-40B4-BE49-F238E27FC236}">
                <a16:creationId xmlns:a16="http://schemas.microsoft.com/office/drawing/2014/main" id="{A905865A-8618-FAE6-A3E2-B089C4560F3F}"/>
              </a:ext>
            </a:extLst>
          </p:cNvPr>
          <p:cNvSpPr>
            <a:spLocks noGrp="1"/>
          </p:cNvSpPr>
          <p:nvPr>
            <p:ph type="title"/>
          </p:nvPr>
        </p:nvSpPr>
        <p:spPr>
          <a:xfrm>
            <a:off x="372734" y="1136121"/>
            <a:ext cx="11446532" cy="1124712"/>
          </a:xfrm>
        </p:spPr>
        <p:txBody>
          <a:bodyPr anchor="b">
            <a:normAutofit/>
          </a:bodyPr>
          <a:lstStyle/>
          <a:p>
            <a:r>
              <a:rPr lang="fi-FI" sz="2800" dirty="0"/>
              <a:t>Tartuntatautilain velvoitteita</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isällön paikkamerkki 5">
            <a:extLst>
              <a:ext uri="{FF2B5EF4-FFF2-40B4-BE49-F238E27FC236}">
                <a16:creationId xmlns:a16="http://schemas.microsoft.com/office/drawing/2014/main" id="{655EF0CE-D25F-C7CF-31EC-B3D11BAB947A}"/>
              </a:ext>
            </a:extLst>
          </p:cNvPr>
          <p:cNvSpPr>
            <a:spLocks noGrp="1"/>
          </p:cNvSpPr>
          <p:nvPr>
            <p:ph idx="1"/>
          </p:nvPr>
        </p:nvSpPr>
        <p:spPr>
          <a:xfrm>
            <a:off x="372735" y="2709665"/>
            <a:ext cx="11446531" cy="3207258"/>
          </a:xfrm>
        </p:spPr>
        <p:txBody>
          <a:bodyPr anchor="t">
            <a:normAutofit/>
          </a:bodyPr>
          <a:lstStyle/>
          <a:p>
            <a:r>
              <a:rPr lang="fi-FI" sz="1800" dirty="0">
                <a:cs typeface="Calibri"/>
              </a:rPr>
              <a:t>Yleisvaaralliseen tai valvottavaan tartuntatautiin sairastuneen ja sairastuneeksi perustellusti epäillyn sekä tällaiseen tautiin altistuneen tai perustellusti altistuneeksi epäillyn henkilön on annettava asiaa selvittävälle terveydenhuollon ammattihenkilölle nimensä, syntymäaikansa tai henkilötunnuksensa, yhteystietonsa, kotikuntansa sekä mahdollinen muu oleskelupaikkansa sekä muut tartuntataudin leviämisen estämiseksi tarvittavat välttämättömät tiedot.</a:t>
            </a:r>
            <a:endParaRPr lang="fi-FI" sz="1800" dirty="0">
              <a:ea typeface="Calibri"/>
              <a:cs typeface="Calibri"/>
            </a:endParaRPr>
          </a:p>
          <a:p>
            <a:endParaRPr lang="fi-FI" sz="1800" dirty="0">
              <a:ea typeface="Calibri"/>
              <a:cs typeface="Calibri"/>
            </a:endParaRPr>
          </a:p>
          <a:p>
            <a:r>
              <a:rPr lang="fi-FI" sz="1800" dirty="0">
                <a:cs typeface="Calibri"/>
              </a:rPr>
              <a:t>Yleisvaaralliseen tai valvottavaan tartuntatautiin sairastuneen ja sairastuneeksi perustellusti epäillyn henkilön on annettava asiaa selvittävälle terveydenhuollon ammattihenkilölle tartuntataudin leviämisen estämiseksi käsityksensä tartuntatavasta, -ajankohdasta ja -paikasta sekä niiden henkilöiden nimet, jotka ovat voineet olla tartunnan lähteenä tai saada tartunnan.</a:t>
            </a:r>
            <a:endParaRPr lang="fi-FI" sz="1800" dirty="0">
              <a:ea typeface="Calibri"/>
              <a:cs typeface="Calibri"/>
            </a:endParaRPr>
          </a:p>
        </p:txBody>
      </p:sp>
    </p:spTree>
    <p:extLst>
      <p:ext uri="{BB962C8B-B14F-4D97-AF65-F5344CB8AC3E}">
        <p14:creationId xmlns:p14="http://schemas.microsoft.com/office/powerpoint/2010/main" val="670764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descr="Kuva, joka sisältää kohteen käsipeili, ympyrä&#10;&#10;Kuvaus luotu automaattisesti">
            <a:extLst>
              <a:ext uri="{FF2B5EF4-FFF2-40B4-BE49-F238E27FC236}">
                <a16:creationId xmlns:a16="http://schemas.microsoft.com/office/drawing/2014/main" id="{74543579-F020-7E47-137F-013D56F2F48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Lst>
          </a:blip>
          <a:srcRect t="9091" r="23298"/>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tsikko 4">
            <a:extLst>
              <a:ext uri="{FF2B5EF4-FFF2-40B4-BE49-F238E27FC236}">
                <a16:creationId xmlns:a16="http://schemas.microsoft.com/office/drawing/2014/main" id="{A905865A-8618-FAE6-A3E2-B089C4560F3F}"/>
              </a:ext>
            </a:extLst>
          </p:cNvPr>
          <p:cNvSpPr>
            <a:spLocks noGrp="1"/>
          </p:cNvSpPr>
          <p:nvPr>
            <p:ph type="title"/>
          </p:nvPr>
        </p:nvSpPr>
        <p:spPr>
          <a:xfrm>
            <a:off x="371094" y="1161288"/>
            <a:ext cx="11446532" cy="1124712"/>
          </a:xfrm>
        </p:spPr>
        <p:txBody>
          <a:bodyPr anchor="b">
            <a:normAutofit/>
          </a:bodyPr>
          <a:lstStyle/>
          <a:p>
            <a:r>
              <a:rPr lang="fi-FI" sz="2800" dirty="0"/>
              <a:t>TARTUNTATAUTILUOKITUS</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isällön paikkamerkki 5">
            <a:extLst>
              <a:ext uri="{FF2B5EF4-FFF2-40B4-BE49-F238E27FC236}">
                <a16:creationId xmlns:a16="http://schemas.microsoft.com/office/drawing/2014/main" id="{655EF0CE-D25F-C7CF-31EC-B3D11BAB947A}"/>
              </a:ext>
            </a:extLst>
          </p:cNvPr>
          <p:cNvSpPr>
            <a:spLocks noGrp="1"/>
          </p:cNvSpPr>
          <p:nvPr>
            <p:ph idx="1"/>
          </p:nvPr>
        </p:nvSpPr>
        <p:spPr>
          <a:xfrm>
            <a:off x="396577" y="2452624"/>
            <a:ext cx="5286223" cy="3970318"/>
          </a:xfrm>
        </p:spPr>
        <p:txBody>
          <a:bodyPr vert="horz" lIns="91440" tIns="45720" rIns="91440" bIns="45720" rtlCol="0" anchor="t">
            <a:noAutofit/>
          </a:bodyPr>
          <a:lstStyle/>
          <a:p>
            <a:pPr marL="0" indent="0">
              <a:lnSpc>
                <a:spcPct val="110000"/>
              </a:lnSpc>
              <a:spcBef>
                <a:spcPts val="0"/>
              </a:spcBef>
              <a:buNone/>
            </a:pPr>
            <a:r>
              <a:rPr lang="fi-FI" sz="1600" dirty="0"/>
              <a:t>YLEISVAARALLISET TARTUNTATAUDIT</a:t>
            </a:r>
            <a:endParaRPr lang="fi-FI" sz="1600" dirty="0">
              <a:ea typeface="Calibri"/>
              <a:cs typeface="Calibri"/>
            </a:endParaRPr>
          </a:p>
          <a:p>
            <a:pPr marL="0" indent="0">
              <a:lnSpc>
                <a:spcPct val="110000"/>
              </a:lnSpc>
              <a:spcBef>
                <a:spcPts val="0"/>
              </a:spcBef>
              <a:buNone/>
            </a:pPr>
            <a:r>
              <a:rPr lang="fi-FI" sz="1600" dirty="0"/>
              <a:t>Esim. EHEC, kuppa, meningokokki, tuberkuloosi, tuhkarokko</a:t>
            </a:r>
            <a:endParaRPr lang="fi-FI" sz="1600" dirty="0">
              <a:ea typeface="Calibri"/>
              <a:cs typeface="Calibri"/>
            </a:endParaRPr>
          </a:p>
          <a:p>
            <a:pPr marL="0" indent="0">
              <a:lnSpc>
                <a:spcPct val="110000"/>
              </a:lnSpc>
              <a:spcBef>
                <a:spcPts val="0"/>
              </a:spcBef>
              <a:buNone/>
            </a:pPr>
            <a:endParaRPr lang="fi-FI" sz="1600" dirty="0">
              <a:ea typeface="Calibri"/>
              <a:cs typeface="Calibri"/>
            </a:endParaRPr>
          </a:p>
          <a:p>
            <a:pPr>
              <a:lnSpc>
                <a:spcPct val="110000"/>
              </a:lnSpc>
              <a:spcBef>
                <a:spcPts val="0"/>
              </a:spcBef>
            </a:pPr>
            <a:r>
              <a:rPr lang="fi-FI" sz="1600" dirty="0"/>
              <a:t>Taudin tarttuvuus on suuri</a:t>
            </a:r>
            <a:endParaRPr lang="fi-FI" sz="1600" dirty="0">
              <a:ea typeface="Calibri"/>
              <a:cs typeface="Calibri"/>
            </a:endParaRPr>
          </a:p>
          <a:p>
            <a:pPr>
              <a:lnSpc>
                <a:spcPct val="110000"/>
              </a:lnSpc>
              <a:spcBef>
                <a:spcPts val="0"/>
              </a:spcBef>
            </a:pPr>
            <a:r>
              <a:rPr lang="fi-FI" sz="1600" dirty="0"/>
              <a:t>Tauti on vaarallinen</a:t>
            </a:r>
            <a:endParaRPr lang="fi-FI" sz="1600" dirty="0">
              <a:ea typeface="Calibri"/>
              <a:cs typeface="Calibri"/>
            </a:endParaRPr>
          </a:p>
          <a:p>
            <a:pPr>
              <a:lnSpc>
                <a:spcPct val="110000"/>
              </a:lnSpc>
              <a:spcBef>
                <a:spcPts val="0"/>
              </a:spcBef>
            </a:pPr>
            <a:r>
              <a:rPr lang="fi-FI" sz="1600" dirty="0"/>
              <a:t>Taudin leviäminen voidaan estää toimenpiteillä, jotka kohdistuvat tautiin sairastuneeseen, taudinaiheuttajalle altistuneeseen tai tällaiseksi perustellusti epäiltyyn henkilöön.</a:t>
            </a:r>
            <a:endParaRPr lang="fi-FI" sz="1600" dirty="0">
              <a:ea typeface="Calibri"/>
              <a:cs typeface="Calibri"/>
            </a:endParaRPr>
          </a:p>
          <a:p>
            <a:pPr>
              <a:lnSpc>
                <a:spcPct val="110000"/>
              </a:lnSpc>
              <a:spcBef>
                <a:spcPts val="0"/>
              </a:spcBef>
            </a:pPr>
            <a:r>
              <a:rPr lang="fi-FI" sz="1600" dirty="0"/>
              <a:t>Tutkimus, hoito ja hoitoon määrätyt lääkkeet ovat sairastuneelle maksuttomia, kustannuksista vastaa HVA.</a:t>
            </a:r>
            <a:endParaRPr lang="fi-FI" sz="1600" dirty="0">
              <a:ea typeface="Calibri"/>
              <a:cs typeface="Calibri"/>
            </a:endParaRPr>
          </a:p>
          <a:p>
            <a:pPr>
              <a:lnSpc>
                <a:spcPct val="110000"/>
              </a:lnSpc>
              <a:spcBef>
                <a:spcPts val="0"/>
              </a:spcBef>
            </a:pPr>
            <a:r>
              <a:rPr lang="fi-FI" sz="1600" dirty="0"/>
              <a:t>KELA korvaa tulonmenetykset työstä pidättämisen johdosta tai tartunnan saaneen alle 16-vuotiaan lapsen hoitamisesta aiheutuneesta vanhemman työstä poissaolosta. </a:t>
            </a:r>
            <a:endParaRPr lang="fi-FI" sz="1600" dirty="0">
              <a:ea typeface="Calibri"/>
              <a:cs typeface="Calibri"/>
            </a:endParaRPr>
          </a:p>
          <a:p>
            <a:endParaRPr lang="fi-FI" sz="1700" dirty="0"/>
          </a:p>
        </p:txBody>
      </p:sp>
      <p:sp>
        <p:nvSpPr>
          <p:cNvPr id="19" name="Tekstiruutu 18">
            <a:extLst>
              <a:ext uri="{FF2B5EF4-FFF2-40B4-BE49-F238E27FC236}">
                <a16:creationId xmlns:a16="http://schemas.microsoft.com/office/drawing/2014/main" id="{F4370F2C-E849-99F6-E19B-12BAA06DDA80}"/>
              </a:ext>
            </a:extLst>
          </p:cNvPr>
          <p:cNvSpPr txBox="1"/>
          <p:nvPr/>
        </p:nvSpPr>
        <p:spPr>
          <a:xfrm>
            <a:off x="5855591" y="2471686"/>
            <a:ext cx="5908240" cy="3539430"/>
          </a:xfrm>
          <a:prstGeom prst="rect">
            <a:avLst/>
          </a:prstGeom>
          <a:noFill/>
        </p:spPr>
        <p:txBody>
          <a:bodyPr wrap="square" rtlCol="0">
            <a:spAutoFit/>
          </a:bodyPr>
          <a:lstStyle/>
          <a:p>
            <a:r>
              <a:rPr lang="fi-FI" sz="1600" dirty="0"/>
              <a:t>VALVOTTAVAT TARTUNTATAUDIT</a:t>
            </a:r>
          </a:p>
          <a:p>
            <a:r>
              <a:rPr lang="fi-FI" sz="1600" dirty="0"/>
              <a:t>Esim. hinkuyskä, klamydia, tippuri, hiv, covid-19</a:t>
            </a:r>
          </a:p>
          <a:p>
            <a:endParaRPr lang="fi-FI" sz="1600" dirty="0"/>
          </a:p>
          <a:p>
            <a:pPr marL="285750" indent="-285750">
              <a:buFont typeface="Arial" panose="020B0604020202020204" pitchFamily="34" charset="0"/>
              <a:buChar char="•"/>
            </a:pPr>
            <a:r>
              <a:rPr lang="fi-FI" sz="1600" dirty="0"/>
              <a:t>Taudin esiintymisen seuranta edellyttää lääkärin antamia tietoja tai erikseen kerättäviä lisätietoja</a:t>
            </a:r>
          </a:p>
          <a:p>
            <a:pPr marL="285750" indent="-285750">
              <a:buFont typeface="Arial" panose="020B0604020202020204" pitchFamily="34" charset="0"/>
              <a:buChar char="•"/>
            </a:pPr>
            <a:r>
              <a:rPr lang="fi-FI" sz="1600" dirty="0"/>
              <a:t>Taudin leviämisen ehkäiseminen edellyttää erityisiä toimia taudin toteamiseksi tehtävän tutkimuksen ja taudin hoidon toteutumisen varmistamiseksi.</a:t>
            </a:r>
          </a:p>
          <a:p>
            <a:pPr marL="285750" indent="-285750">
              <a:buFont typeface="Arial" panose="020B0604020202020204" pitchFamily="34" charset="0"/>
              <a:buChar char="•"/>
            </a:pPr>
            <a:r>
              <a:rPr lang="fi-FI" sz="1600" dirty="0"/>
              <a:t>Valvottavan tartuntataudin hoitoon määrätyt lääkkeet ja lisäksi HIV-infektion, tippurin ja sukupuoliteitse tarttuvan klamydiainfektion tutkimus ja hoito ovat sairastuneelle maksuttomia, kustannuksista vastaa HVA. Muiden valvottavien tautien tutkimus- ja hoitokustannuksista voidaan periä asiakasmaksu. </a:t>
            </a:r>
          </a:p>
        </p:txBody>
      </p:sp>
    </p:spTree>
    <p:extLst>
      <p:ext uri="{BB962C8B-B14F-4D97-AF65-F5344CB8AC3E}">
        <p14:creationId xmlns:p14="http://schemas.microsoft.com/office/powerpoint/2010/main" val="2628984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descr="Kuva, joka sisältää kohteen käsipeili, ympyrä&#10;&#10;Kuvaus luotu automaattisesti">
            <a:extLst>
              <a:ext uri="{FF2B5EF4-FFF2-40B4-BE49-F238E27FC236}">
                <a16:creationId xmlns:a16="http://schemas.microsoft.com/office/drawing/2014/main" id="{74543579-F020-7E47-137F-013D56F2F48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Lst>
          </a:blip>
          <a:srcRect t="9091" r="23298"/>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tsikko 4">
            <a:extLst>
              <a:ext uri="{FF2B5EF4-FFF2-40B4-BE49-F238E27FC236}">
                <a16:creationId xmlns:a16="http://schemas.microsoft.com/office/drawing/2014/main" id="{A905865A-8618-FAE6-A3E2-B089C4560F3F}"/>
              </a:ext>
            </a:extLst>
          </p:cNvPr>
          <p:cNvSpPr>
            <a:spLocks noGrp="1"/>
          </p:cNvSpPr>
          <p:nvPr>
            <p:ph type="title"/>
          </p:nvPr>
        </p:nvSpPr>
        <p:spPr>
          <a:xfrm>
            <a:off x="371094" y="1161288"/>
            <a:ext cx="11446532" cy="1124712"/>
          </a:xfrm>
        </p:spPr>
        <p:txBody>
          <a:bodyPr anchor="b">
            <a:normAutofit/>
          </a:bodyPr>
          <a:lstStyle/>
          <a:p>
            <a:r>
              <a:rPr lang="fi-FI" sz="2800" dirty="0"/>
              <a:t>Tartunnanjäljitys</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isällön paikkamerkki 5">
            <a:extLst>
              <a:ext uri="{FF2B5EF4-FFF2-40B4-BE49-F238E27FC236}">
                <a16:creationId xmlns:a16="http://schemas.microsoft.com/office/drawing/2014/main" id="{655EF0CE-D25F-C7CF-31EC-B3D11BAB947A}"/>
              </a:ext>
            </a:extLst>
          </p:cNvPr>
          <p:cNvSpPr>
            <a:spLocks noGrp="1"/>
          </p:cNvSpPr>
          <p:nvPr>
            <p:ph idx="1"/>
          </p:nvPr>
        </p:nvSpPr>
        <p:spPr>
          <a:xfrm>
            <a:off x="371093" y="2718054"/>
            <a:ext cx="11446531" cy="3207258"/>
          </a:xfrm>
        </p:spPr>
        <p:txBody>
          <a:bodyPr anchor="t">
            <a:normAutofit/>
          </a:bodyPr>
          <a:lstStyle/>
          <a:p>
            <a:r>
              <a:rPr lang="fi-FI" sz="1800" dirty="0"/>
              <a:t>Tartunnanjäljityksen tavoitteena on tartunnan aiheuttajan tunnistaminen, tartunnan saaneiden selvittäminen ja tartuntaketjujen katkaiseminen, jolloin voidaan ehkäistä uusien tartuntojen syntymistä ja hidastaa taudin leviämistä. </a:t>
            </a:r>
            <a:endParaRPr lang="fi-FI" sz="1800" dirty="0">
              <a:ea typeface="Calibri" panose="020F0502020204030204"/>
              <a:cs typeface="Calibri" panose="020F0502020204030204"/>
            </a:endParaRPr>
          </a:p>
          <a:p>
            <a:r>
              <a:rPr lang="fi-FI" sz="1800" dirty="0">
                <a:ea typeface="Calibri" panose="020F0502020204030204"/>
                <a:cs typeface="Calibri" panose="020F0502020204030204"/>
              </a:rPr>
              <a:t>Ensimmäisen vaiheen tartunnanjäljitys tehdään haastattelemalla sairastunutta. Haastattelun tavoitteena on saada selville mistä tartunta on peräisin ja tunnistaa mahdollisimman varhaisessa vaiheessa sellaiset sairastuneen henkilön kontaktit, jotka ovat sairastumisriskissä.</a:t>
            </a:r>
          </a:p>
          <a:p>
            <a:r>
              <a:rPr lang="fi-FI" sz="1800" dirty="0">
                <a:ea typeface="Calibri" panose="020F0502020204030204"/>
                <a:cs typeface="Calibri" panose="020F0502020204030204"/>
              </a:rPr>
              <a:t>Toisen vaiheen tartunnanjäljityksessä </a:t>
            </a:r>
            <a:r>
              <a:rPr lang="fi-FI" sz="1800" dirty="0" err="1">
                <a:ea typeface="Calibri" panose="020F0502020204030204"/>
                <a:cs typeface="Calibri" panose="020F0502020204030204"/>
              </a:rPr>
              <a:t>kontaktoidaan</a:t>
            </a:r>
            <a:r>
              <a:rPr lang="fi-FI" sz="1800" dirty="0">
                <a:ea typeface="Calibri" panose="020F0502020204030204"/>
                <a:cs typeface="Calibri" panose="020F0502020204030204"/>
              </a:rPr>
              <a:t> kaikki sairastumisriskissä olevat henkilöt.</a:t>
            </a:r>
          </a:p>
        </p:txBody>
      </p:sp>
    </p:spTree>
    <p:extLst>
      <p:ext uri="{BB962C8B-B14F-4D97-AF65-F5344CB8AC3E}">
        <p14:creationId xmlns:p14="http://schemas.microsoft.com/office/powerpoint/2010/main" val="3615551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ea typeface="Calibri"/>
                <a:cs typeface="Calibri"/>
              </a:rPr>
              <a:t> = </a:t>
            </a:r>
            <a:endParaRPr lang="en-US"/>
          </a:p>
        </p:txBody>
      </p:sp>
      <p:pic>
        <p:nvPicPr>
          <p:cNvPr id="4" name="Kuva 3" descr="Kuva, joka sisältää kohteen käsipeili, ympyrä&#10;&#10;Kuvaus luotu automaattisesti">
            <a:extLst>
              <a:ext uri="{FF2B5EF4-FFF2-40B4-BE49-F238E27FC236}">
                <a16:creationId xmlns:a16="http://schemas.microsoft.com/office/drawing/2014/main" id="{74543579-F020-7E47-137F-013D56F2F48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Lst>
          </a:blip>
          <a:srcRect t="9091" r="23298"/>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tsikko 4">
            <a:extLst>
              <a:ext uri="{FF2B5EF4-FFF2-40B4-BE49-F238E27FC236}">
                <a16:creationId xmlns:a16="http://schemas.microsoft.com/office/drawing/2014/main" id="{A905865A-8618-FAE6-A3E2-B089C4560F3F}"/>
              </a:ext>
            </a:extLst>
          </p:cNvPr>
          <p:cNvSpPr>
            <a:spLocks noGrp="1"/>
          </p:cNvSpPr>
          <p:nvPr>
            <p:ph type="title"/>
          </p:nvPr>
        </p:nvSpPr>
        <p:spPr>
          <a:xfrm>
            <a:off x="371094" y="1161288"/>
            <a:ext cx="11446532" cy="1124712"/>
          </a:xfrm>
        </p:spPr>
        <p:txBody>
          <a:bodyPr anchor="b">
            <a:normAutofit/>
          </a:bodyPr>
          <a:lstStyle/>
          <a:p>
            <a:r>
              <a:rPr lang="fi-FI" sz="2800" dirty="0"/>
              <a:t>Käsitteitä</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isällön paikkamerkki 5">
            <a:extLst>
              <a:ext uri="{FF2B5EF4-FFF2-40B4-BE49-F238E27FC236}">
                <a16:creationId xmlns:a16="http://schemas.microsoft.com/office/drawing/2014/main" id="{655EF0CE-D25F-C7CF-31EC-B3D11BAB947A}"/>
              </a:ext>
            </a:extLst>
          </p:cNvPr>
          <p:cNvSpPr>
            <a:spLocks noGrp="1"/>
          </p:cNvSpPr>
          <p:nvPr>
            <p:ph idx="1"/>
          </p:nvPr>
        </p:nvSpPr>
        <p:spPr>
          <a:xfrm>
            <a:off x="371093" y="2718054"/>
            <a:ext cx="11446531" cy="3207258"/>
          </a:xfrm>
        </p:spPr>
        <p:txBody>
          <a:bodyPr vert="horz" lIns="91440" tIns="45720" rIns="91440" bIns="45720" rtlCol="0" anchor="t">
            <a:noAutofit/>
          </a:bodyPr>
          <a:lstStyle/>
          <a:p>
            <a:r>
              <a:rPr lang="fi-FI" sz="1800" dirty="0"/>
              <a:t>Positiivinen = tartuntatautiin sairastunut henkilö</a:t>
            </a:r>
            <a:endParaRPr lang="fi-FI" sz="1800" dirty="0">
              <a:ea typeface="Calibri"/>
              <a:cs typeface="Calibri"/>
            </a:endParaRPr>
          </a:p>
          <a:p>
            <a:r>
              <a:rPr lang="fi-FI" sz="1800" dirty="0"/>
              <a:t>Indeksi = tartuntarypään ensimmäisenä löydetty tapaus</a:t>
            </a:r>
            <a:endParaRPr lang="fi-FI" sz="1800" dirty="0">
              <a:ea typeface="Calibri"/>
              <a:cs typeface="Calibri"/>
            </a:endParaRPr>
          </a:p>
          <a:p>
            <a:r>
              <a:rPr lang="fi-FI" sz="1800" dirty="0">
                <a:cs typeface="Calibri" panose="020F0502020204030204"/>
              </a:rPr>
              <a:t>Tartunnanlähde =  mistä tartunnan on saanut, lähde voi olla ihminen, eläin, ruoka, juoma, pinnat, uimavedet...</a:t>
            </a:r>
            <a:endParaRPr lang="fi-FI" sz="1800">
              <a:ea typeface="Calibri"/>
              <a:cs typeface="Calibri" panose="020F0502020204030204"/>
            </a:endParaRPr>
          </a:p>
          <a:p>
            <a:r>
              <a:rPr lang="fi-FI" sz="1800" dirty="0"/>
              <a:t>Itämisaika eli inkubaatioaika = aika, joka kuluu tartunnan saamisesta taudin puhkeamiseen</a:t>
            </a:r>
            <a:endParaRPr lang="fi-FI" sz="1800" dirty="0">
              <a:ea typeface="Calibri"/>
              <a:cs typeface="Calibri"/>
            </a:endParaRPr>
          </a:p>
          <a:p>
            <a:r>
              <a:rPr lang="fi-FI" sz="1800" dirty="0"/>
              <a:t>Tartuttavuusaika = aika, jolloin sairastunut henkilö pystyy tartuttamaan muita henkilöitä</a:t>
            </a:r>
            <a:endParaRPr lang="fi-FI" sz="1800" dirty="0">
              <a:ea typeface="Calibri"/>
              <a:cs typeface="Calibri"/>
            </a:endParaRPr>
          </a:p>
          <a:p>
            <a:r>
              <a:rPr lang="fi-FI" sz="1800" dirty="0"/>
              <a:t>Altistunut = henkilö, joka on ollut tekemisissä sairastuneen henkilön kanssa tai on muulla tavoin altistunut tartuntataudille</a:t>
            </a:r>
            <a:endParaRPr lang="fi-FI" sz="1800" dirty="0">
              <a:ea typeface="Calibri"/>
              <a:cs typeface="Calibri" panose="020F0502020204030204"/>
            </a:endParaRPr>
          </a:p>
          <a:p>
            <a:r>
              <a:rPr lang="fi-FI" sz="1800" dirty="0"/>
              <a:t>Altistumisaika = aika, jolloin henkilö on altistunut tartuntataudille</a:t>
            </a:r>
            <a:endParaRPr lang="fi-FI" sz="1800" dirty="0">
              <a:ea typeface="Calibri"/>
              <a:cs typeface="Calibri"/>
            </a:endParaRPr>
          </a:p>
          <a:p>
            <a:r>
              <a:rPr lang="fi-FI" sz="1800" dirty="0">
                <a:ea typeface="Calibri"/>
                <a:cs typeface="Calibri"/>
              </a:rPr>
              <a:t>Joukkoaltistuminen = </a:t>
            </a:r>
            <a:r>
              <a:rPr lang="fi-FI" sz="1800" dirty="0">
                <a:ea typeface="+mn-lt"/>
                <a:cs typeface="+mn-lt"/>
              </a:rPr>
              <a:t>suuri määrä ihmisiä altistuu samaan aikaan, esim. kouluissa, sairaaloissa ja joukkoliikennevälineissä. </a:t>
            </a:r>
          </a:p>
          <a:p>
            <a:endParaRPr lang="fi-FI" sz="1700" dirty="0">
              <a:ea typeface="Calibri" panose="020F0502020204030204"/>
              <a:cs typeface="Calibri" panose="020F0502020204030204"/>
            </a:endParaRPr>
          </a:p>
          <a:p>
            <a:endParaRPr lang="fi-FI" sz="1700" dirty="0">
              <a:ea typeface="Calibri" panose="020F0502020204030204"/>
              <a:cs typeface="Calibri" panose="020F0502020204030204"/>
            </a:endParaRPr>
          </a:p>
          <a:p>
            <a:pPr marL="0" indent="0">
              <a:buNone/>
            </a:pPr>
            <a:endParaRPr lang="fi-FI" sz="1700" dirty="0">
              <a:ea typeface="Calibri" panose="020F0502020204030204"/>
              <a:cs typeface="Calibri" panose="020F0502020204030204"/>
            </a:endParaRPr>
          </a:p>
        </p:txBody>
      </p:sp>
    </p:spTree>
    <p:extLst>
      <p:ext uri="{BB962C8B-B14F-4D97-AF65-F5344CB8AC3E}">
        <p14:creationId xmlns:p14="http://schemas.microsoft.com/office/powerpoint/2010/main" val="2664266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descr="Kuva, joka sisältää kohteen käsipeili, ympyrä&#10;&#10;Kuvaus luotu automaattisesti">
            <a:extLst>
              <a:ext uri="{FF2B5EF4-FFF2-40B4-BE49-F238E27FC236}">
                <a16:creationId xmlns:a16="http://schemas.microsoft.com/office/drawing/2014/main" id="{74543579-F020-7E47-137F-013D56F2F48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Lst>
          </a:blip>
          <a:srcRect t="9091" r="23298"/>
          <a:stretch/>
        </p:blipFill>
        <p:spPr>
          <a:xfrm>
            <a:off x="3523486" y="24679"/>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tsikko 4">
            <a:extLst>
              <a:ext uri="{FF2B5EF4-FFF2-40B4-BE49-F238E27FC236}">
                <a16:creationId xmlns:a16="http://schemas.microsoft.com/office/drawing/2014/main" id="{A905865A-8618-FAE6-A3E2-B089C4560F3F}"/>
              </a:ext>
            </a:extLst>
          </p:cNvPr>
          <p:cNvSpPr>
            <a:spLocks noGrp="1"/>
          </p:cNvSpPr>
          <p:nvPr>
            <p:ph type="title"/>
          </p:nvPr>
        </p:nvSpPr>
        <p:spPr>
          <a:xfrm>
            <a:off x="371094" y="1161288"/>
            <a:ext cx="11446532" cy="1124712"/>
          </a:xfrm>
        </p:spPr>
        <p:txBody>
          <a:bodyPr anchor="b">
            <a:normAutofit/>
          </a:bodyPr>
          <a:lstStyle/>
          <a:p>
            <a:r>
              <a:rPr lang="fi-FI" sz="2800" dirty="0"/>
              <a:t>Käsitteitä</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isällön paikkamerkki 5">
            <a:extLst>
              <a:ext uri="{FF2B5EF4-FFF2-40B4-BE49-F238E27FC236}">
                <a16:creationId xmlns:a16="http://schemas.microsoft.com/office/drawing/2014/main" id="{655EF0CE-D25F-C7CF-31EC-B3D11BAB947A}"/>
              </a:ext>
            </a:extLst>
          </p:cNvPr>
          <p:cNvSpPr>
            <a:spLocks noGrp="1"/>
          </p:cNvSpPr>
          <p:nvPr>
            <p:ph idx="1"/>
          </p:nvPr>
        </p:nvSpPr>
        <p:spPr>
          <a:xfrm>
            <a:off x="396577" y="2452624"/>
            <a:ext cx="5286223" cy="3970318"/>
          </a:xfrm>
        </p:spPr>
        <p:txBody>
          <a:bodyPr anchor="t">
            <a:normAutofit/>
          </a:bodyPr>
          <a:lstStyle/>
          <a:p>
            <a:pPr marL="0" indent="0">
              <a:lnSpc>
                <a:spcPct val="100000"/>
              </a:lnSpc>
              <a:spcBef>
                <a:spcPts val="0"/>
              </a:spcBef>
              <a:buNone/>
            </a:pPr>
            <a:r>
              <a:rPr lang="fi-FI" sz="1500" dirty="0"/>
              <a:t>KARANTEENI </a:t>
            </a:r>
          </a:p>
          <a:p>
            <a:pPr>
              <a:lnSpc>
                <a:spcPct val="100000"/>
              </a:lnSpc>
              <a:spcBef>
                <a:spcPts val="0"/>
              </a:spcBef>
            </a:pPr>
            <a:r>
              <a:rPr lang="fi-FI" sz="1500" dirty="0"/>
              <a:t>Yleisvaaralliselle tai yleisvaaralliseksi perustellusti epäillylle tartuntataudille </a:t>
            </a:r>
            <a:r>
              <a:rPr lang="fi-FI" sz="1500" b="1" dirty="0"/>
              <a:t>altistuneen tai perustellusti altistuneeksi epäillyn henkilön</a:t>
            </a:r>
            <a:r>
              <a:rPr lang="fi-FI" sz="1500" dirty="0"/>
              <a:t> erottamista muista kotiinsa tai muuhun määrättyyn paikkaan, kun yleisvaarallisen tartuntataudin leviämisen vaara on ilmeinen eikä taudin leviämistä voida muulla tavoin estää. </a:t>
            </a:r>
          </a:p>
          <a:p>
            <a:pPr>
              <a:lnSpc>
                <a:spcPct val="100000"/>
              </a:lnSpc>
              <a:spcBef>
                <a:spcPts val="0"/>
              </a:spcBef>
            </a:pPr>
            <a:r>
              <a:rPr lang="fi-FI" sz="1500" dirty="0"/>
              <a:t>Karanteenipäätöksen tekee </a:t>
            </a:r>
            <a:r>
              <a:rPr lang="fi-FI" sz="1500" dirty="0" err="1"/>
              <a:t>HVA:n</a:t>
            </a:r>
            <a:r>
              <a:rPr lang="fi-FI" sz="1500" dirty="0"/>
              <a:t> tartuntataudeista vastaava lääkäri.</a:t>
            </a:r>
          </a:p>
          <a:p>
            <a:pPr>
              <a:lnSpc>
                <a:spcPct val="100000"/>
              </a:lnSpc>
              <a:spcBef>
                <a:spcPts val="0"/>
              </a:spcBef>
            </a:pPr>
            <a:r>
              <a:rPr lang="fi-FI" sz="1500" dirty="0"/>
              <a:t>Karanteenipäätös voidaan tehdä henkilön tahdosta riippumatta.</a:t>
            </a:r>
          </a:p>
          <a:p>
            <a:pPr>
              <a:lnSpc>
                <a:spcPct val="100000"/>
              </a:lnSpc>
              <a:spcBef>
                <a:spcPts val="0"/>
              </a:spcBef>
            </a:pPr>
            <a:r>
              <a:rPr lang="fi-FI" sz="1500" dirty="0"/>
              <a:t>Karanteenin kesto enintään 1 kk. Karanteenia voidaan jatkaa enintään 1 kk, jos edellytykset ovat edelleen olemassa. Karanteenin lopettamisesta päättää </a:t>
            </a:r>
            <a:r>
              <a:rPr lang="fi-FI" sz="1500" dirty="0" err="1"/>
              <a:t>HVA:n</a:t>
            </a:r>
            <a:r>
              <a:rPr lang="fi-FI" sz="1500" dirty="0"/>
              <a:t> tartuntataudeista vastaava lääkäri.</a:t>
            </a:r>
          </a:p>
          <a:p>
            <a:endParaRPr lang="fi-FI" sz="1700" dirty="0"/>
          </a:p>
        </p:txBody>
      </p:sp>
      <p:sp>
        <p:nvSpPr>
          <p:cNvPr id="19" name="Tekstiruutu 18">
            <a:extLst>
              <a:ext uri="{FF2B5EF4-FFF2-40B4-BE49-F238E27FC236}">
                <a16:creationId xmlns:a16="http://schemas.microsoft.com/office/drawing/2014/main" id="{F4370F2C-E849-99F6-E19B-12BAA06DDA80}"/>
              </a:ext>
            </a:extLst>
          </p:cNvPr>
          <p:cNvSpPr txBox="1"/>
          <p:nvPr/>
        </p:nvSpPr>
        <p:spPr>
          <a:xfrm>
            <a:off x="5909386" y="2452624"/>
            <a:ext cx="5908240" cy="4324261"/>
          </a:xfrm>
          <a:prstGeom prst="rect">
            <a:avLst/>
          </a:prstGeom>
          <a:noFill/>
        </p:spPr>
        <p:txBody>
          <a:bodyPr wrap="square" rtlCol="0">
            <a:spAutoFit/>
          </a:bodyPr>
          <a:lstStyle/>
          <a:p>
            <a:r>
              <a:rPr lang="fi-FI" sz="1500" dirty="0"/>
              <a:t>ERISTÄMINEN</a:t>
            </a:r>
          </a:p>
          <a:p>
            <a:pPr marL="285750" indent="-285750">
              <a:buFont typeface="Arial" panose="020B0604020202020204" pitchFamily="34" charset="0"/>
              <a:buChar char="•"/>
            </a:pPr>
            <a:r>
              <a:rPr lang="fi-FI" sz="1500" dirty="0"/>
              <a:t>Yleisvaaralliselle tai yleisvaaralliseksi perustellusti epäillylle tartuntatautiin </a:t>
            </a:r>
            <a:r>
              <a:rPr lang="fi-FI" sz="1500" b="1" dirty="0"/>
              <a:t>sairastuneen tai perustellusti sairastuneeksi epäillyn henkilön</a:t>
            </a:r>
            <a:r>
              <a:rPr lang="fi-FI" sz="1500" dirty="0"/>
              <a:t> erottamista muista kotiinsa tai muuhun määrättyyn paikkaan, kun yleisvaarallisen tartuntataudin leviämisen vaara on ilmeinen eikä taudin leviämistä voida muulla tavoin estää. Henkilölle ja häntä hoitaville työntekijöille on annettava tartunnan leviämisen ehkäisemiseksi välttämättömät ohjeet.</a:t>
            </a:r>
          </a:p>
          <a:p>
            <a:pPr marL="285750" indent="-285750">
              <a:buFont typeface="Arial" panose="020B0604020202020204" pitchFamily="34" charset="0"/>
              <a:buChar char="•"/>
            </a:pPr>
            <a:r>
              <a:rPr lang="fi-FI" sz="1500" dirty="0"/>
              <a:t>Eristämispäätöksen tekee </a:t>
            </a:r>
            <a:r>
              <a:rPr lang="fi-FI" sz="1500" dirty="0" err="1"/>
              <a:t>HVA:n</a:t>
            </a:r>
            <a:r>
              <a:rPr lang="fi-FI" sz="1500" dirty="0"/>
              <a:t> tartuntataudeista vastaava lääkäri.</a:t>
            </a:r>
          </a:p>
          <a:p>
            <a:pPr marL="285750" indent="-285750">
              <a:buFont typeface="Arial" panose="020B0604020202020204" pitchFamily="34" charset="0"/>
              <a:buChar char="•"/>
            </a:pPr>
            <a:r>
              <a:rPr lang="fi-FI" sz="1500" dirty="0"/>
              <a:t>Eristämispäätös voidaan tehdä henkilön tahdosta riippumatta.</a:t>
            </a:r>
          </a:p>
          <a:p>
            <a:pPr marL="285750" indent="-285750">
              <a:buFont typeface="Arial" panose="020B0604020202020204" pitchFamily="34" charset="0"/>
              <a:buChar char="•"/>
            </a:pPr>
            <a:r>
              <a:rPr lang="fi-FI" sz="1500" dirty="0"/>
              <a:t>Eristämisen kesto enintään 2 kk. Eristystä voidaan jatkaa enintään 6 kk kerrallaan, jos edellytykset ovat edelleen olemassa. Eristyksen lopettamisesta päättää </a:t>
            </a:r>
            <a:r>
              <a:rPr lang="fi-FI" sz="1500" dirty="0" err="1"/>
              <a:t>HVA:n</a:t>
            </a:r>
            <a:r>
              <a:rPr lang="fi-FI" sz="1500" dirty="0"/>
              <a:t> tartuntataudeista vastaava lääkäri.</a:t>
            </a:r>
          </a:p>
          <a:p>
            <a:pPr marL="285750" indent="-285750">
              <a:buFont typeface="Arial" panose="020B0604020202020204" pitchFamily="34" charset="0"/>
              <a:buChar char="•"/>
            </a:pPr>
            <a:r>
              <a:rPr lang="fi-FI" sz="1500" dirty="0"/>
              <a:t>Välttämätön sairaanhoito ja lääkitys voidaan antaa potilaan tahdosta riippumatta.</a:t>
            </a:r>
          </a:p>
          <a:p>
            <a:pPr marL="285750" indent="-285750">
              <a:buFont typeface="Arial" panose="020B0604020202020204" pitchFamily="34" charset="0"/>
              <a:buChar char="•"/>
            </a:pPr>
            <a:endParaRPr lang="fi-FI" sz="1700" dirty="0"/>
          </a:p>
          <a:p>
            <a:pPr marL="285750" indent="-285750">
              <a:buFont typeface="Arial" panose="020B0604020202020204" pitchFamily="34" charset="0"/>
              <a:buChar char="•"/>
            </a:pPr>
            <a:endParaRPr lang="fi-FI" sz="1700" dirty="0"/>
          </a:p>
          <a:p>
            <a:endParaRPr lang="fi-FI" sz="1600" dirty="0"/>
          </a:p>
        </p:txBody>
      </p:sp>
    </p:spTree>
    <p:extLst>
      <p:ext uri="{BB962C8B-B14F-4D97-AF65-F5344CB8AC3E}">
        <p14:creationId xmlns:p14="http://schemas.microsoft.com/office/powerpoint/2010/main" val="659357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descr="Kuva, joka sisältää kohteen käsipeili, ympyrä&#10;&#10;Kuvaus luotu automaattisesti">
            <a:extLst>
              <a:ext uri="{FF2B5EF4-FFF2-40B4-BE49-F238E27FC236}">
                <a16:creationId xmlns:a16="http://schemas.microsoft.com/office/drawing/2014/main" id="{74543579-F020-7E47-137F-013D56F2F48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Lst>
          </a:blip>
          <a:srcRect t="9091" r="23298"/>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tsikko 4">
            <a:extLst>
              <a:ext uri="{FF2B5EF4-FFF2-40B4-BE49-F238E27FC236}">
                <a16:creationId xmlns:a16="http://schemas.microsoft.com/office/drawing/2014/main" id="{A905865A-8618-FAE6-A3E2-B089C4560F3F}"/>
              </a:ext>
            </a:extLst>
          </p:cNvPr>
          <p:cNvSpPr>
            <a:spLocks noGrp="1"/>
          </p:cNvSpPr>
          <p:nvPr>
            <p:ph type="title"/>
          </p:nvPr>
        </p:nvSpPr>
        <p:spPr>
          <a:xfrm>
            <a:off x="371094" y="1161288"/>
            <a:ext cx="11446532" cy="1124712"/>
          </a:xfrm>
        </p:spPr>
        <p:txBody>
          <a:bodyPr anchor="b">
            <a:normAutofit/>
          </a:bodyPr>
          <a:lstStyle/>
          <a:p>
            <a:r>
              <a:rPr lang="fi-FI" sz="2800" dirty="0">
                <a:cs typeface="Calibri Light"/>
              </a:rPr>
              <a:t>Mitä pitää tietää ennen tartunnanjäljitystä?</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isällön paikkamerkki 5">
            <a:extLst>
              <a:ext uri="{FF2B5EF4-FFF2-40B4-BE49-F238E27FC236}">
                <a16:creationId xmlns:a16="http://schemas.microsoft.com/office/drawing/2014/main" id="{655EF0CE-D25F-C7CF-31EC-B3D11BAB947A}"/>
              </a:ext>
            </a:extLst>
          </p:cNvPr>
          <p:cNvSpPr>
            <a:spLocks noGrp="1"/>
          </p:cNvSpPr>
          <p:nvPr>
            <p:ph idx="1"/>
          </p:nvPr>
        </p:nvSpPr>
        <p:spPr>
          <a:xfrm>
            <a:off x="371094" y="2683871"/>
            <a:ext cx="11446531" cy="3207258"/>
          </a:xfrm>
        </p:spPr>
        <p:txBody>
          <a:bodyPr anchor="t">
            <a:normAutofit/>
          </a:bodyPr>
          <a:lstStyle/>
          <a:p>
            <a:r>
              <a:rPr lang="fi-FI" sz="1800" dirty="0"/>
              <a:t>Mikä tauti kyseessä tai mitä taudinaiheuttajaa epäillään?</a:t>
            </a:r>
            <a:endParaRPr lang="fi-FI" sz="1800" dirty="0">
              <a:ea typeface="Calibri"/>
              <a:cs typeface="Calibri"/>
            </a:endParaRPr>
          </a:p>
          <a:p>
            <a:r>
              <a:rPr lang="fi-FI" sz="1800" dirty="0"/>
              <a:t>Millaisia ovat tyypilliset oireet?</a:t>
            </a:r>
            <a:endParaRPr lang="fi-FI" sz="1800" dirty="0">
              <a:ea typeface="Calibri"/>
              <a:cs typeface="Calibri"/>
            </a:endParaRPr>
          </a:p>
          <a:p>
            <a:r>
              <a:rPr lang="fi-FI" sz="1800" dirty="0"/>
              <a:t>Miten sairastunutta hoidetaan?</a:t>
            </a:r>
            <a:endParaRPr lang="fi-FI" sz="1800" dirty="0">
              <a:ea typeface="Calibri"/>
              <a:cs typeface="Calibri"/>
            </a:endParaRPr>
          </a:p>
          <a:p>
            <a:r>
              <a:rPr lang="fi-FI" sz="1800" dirty="0"/>
              <a:t>Miten tauti tarttuu?</a:t>
            </a:r>
            <a:endParaRPr lang="fi-FI" sz="1800">
              <a:ea typeface="+mn-lt"/>
              <a:cs typeface="+mn-lt"/>
            </a:endParaRPr>
          </a:p>
          <a:p>
            <a:r>
              <a:rPr lang="fi-FI" sz="1800" dirty="0"/>
              <a:t>Itämisaika?</a:t>
            </a:r>
            <a:endParaRPr lang="fi-FI" sz="1800" dirty="0">
              <a:ea typeface="Calibri"/>
              <a:cs typeface="Calibri"/>
            </a:endParaRPr>
          </a:p>
          <a:p>
            <a:r>
              <a:rPr lang="fi-FI" sz="1800" dirty="0"/>
              <a:t>Tartuttavuusaika? </a:t>
            </a:r>
            <a:endParaRPr lang="fi-FI" sz="1800">
              <a:ea typeface="Calibri"/>
              <a:cs typeface="Calibri"/>
            </a:endParaRPr>
          </a:p>
          <a:p>
            <a:r>
              <a:rPr lang="fi-FI" sz="1800" dirty="0"/>
              <a:t>Kuka katsotaan altistuneeksi?</a:t>
            </a:r>
            <a:endParaRPr lang="fi-FI" sz="1800" dirty="0">
              <a:ea typeface="Calibri"/>
              <a:cs typeface="Calibri"/>
            </a:endParaRPr>
          </a:p>
          <a:p>
            <a:r>
              <a:rPr lang="fi-FI" sz="1800" dirty="0"/>
              <a:t>Mitä jatkotoimia altistuneille?</a:t>
            </a:r>
            <a:endParaRPr lang="fi-FI" sz="1800" dirty="0">
              <a:ea typeface="Calibri"/>
              <a:cs typeface="Calibri"/>
            </a:endParaRPr>
          </a:p>
        </p:txBody>
      </p:sp>
    </p:spTree>
    <p:extLst>
      <p:ext uri="{BB962C8B-B14F-4D97-AF65-F5344CB8AC3E}">
        <p14:creationId xmlns:p14="http://schemas.microsoft.com/office/powerpoint/2010/main" val="126435983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http://schemas.microsoft.com/sharepoint/v3">Finnish (Finland)</Language>
    <dcbcdd319c9d484f9dc5161892e5c0c3 xmlns="d3e50268-7799-48af-83c3-9a9b063078bc">
      <Terms xmlns="http://schemas.microsoft.com/office/infopath/2007/PartnerControls">
        <TermInfo xmlns="http://schemas.microsoft.com/office/infopath/2007/PartnerControls">
          <TermName xmlns="http://schemas.microsoft.com/office/infopath/2007/PartnerControls">Infektioiden torjunta</TermName>
          <TermId xmlns="http://schemas.microsoft.com/office/infopath/2007/PartnerControls">d1bdb641-a1c1-4abf-b66a-298a776eaddb</TermId>
        </TermInfo>
      </Terms>
    </dcbcdd319c9d484f9dc5161892e5c0c3>
    <Dokumentin_x0020_sisällöstä_x0020_vastaava_x0028_t_x0029__x0020__x002f__x0020_asiantuntija_x0028_t_x0029_ xmlns="0af04246-5dcb-4e38-b8a1-4adaeb368127">
      <UserInfo>
        <DisplayName>i:0#.w|oysnet\puhtote</DisplayName>
        <AccountId>249</AccountId>
        <AccountType/>
      </UserInfo>
      <UserInfo>
        <DisplayName>i:0#.w|oysnet\holappjj</DisplayName>
        <AccountId>1652</AccountId>
        <AccountType/>
      </UserInfo>
    </Dokumentin_x0020_sisällöstä_x0020_vastaava_x0028_t_x0029__x0020__x002f__x0020_asiantuntija_x0028_t_x0029_>
    <n8b7dceb557a4bd5a6f48e1feceef73f xmlns="d3e50268-7799-48af-83c3-9a9b063078bc">
      <Terms xmlns="http://schemas.microsoft.com/office/infopath/2007/PartnerControls">
        <TermInfo xmlns="http://schemas.microsoft.com/office/infopath/2007/PartnerControls">
          <TermName xmlns="http://schemas.microsoft.com/office/infopath/2007/PartnerControls">Koulutuksen aineisto</TermName>
          <TermId xmlns="http://schemas.microsoft.com/office/infopath/2007/PartnerControls">2a72a094-566d-460a-879e-2a18b80594d3</TermId>
        </TermInfo>
      </Terms>
    </n8b7dceb557a4bd5a6f48e1feceef73f>
    <Koulutuksen_x0020_ajankohta xmlns="0af04246-5dcb-4e38-b8a1-4adaeb368127">2024-10-08T21:00:00+00:00</Koulutuksen_x0020_ajankohta>
    <p29133bec810493ea0a0db9a40008070 xmlns="d3e50268-7799-48af-83c3-9a9b063078bc">
      <Terms xmlns="http://schemas.microsoft.com/office/infopath/2007/PartnerControls"/>
    </p29133bec810493ea0a0db9a40008070>
    <Julkaise_x0020_intranetissa xmlns="d3e50268-7799-48af-83c3-9a9b063078bc">true</Julkaise_x0020_intranetissa>
    <cd9fa66b05f24776892a63c6fb772e2f xmlns="d3e50268-7799-48af-83c3-9a9b063078bc">
      <Terms xmlns="http://schemas.microsoft.com/office/infopath/2007/PartnerControls">
        <TermInfo xmlns="http://schemas.microsoft.com/office/infopath/2007/PartnerControls">
          <TermName xmlns="http://schemas.microsoft.com/office/infopath/2007/PartnerControls">Potilaan hoitoon osallistuva henkilöstö</TermName>
          <TermId xmlns="http://schemas.microsoft.com/office/infopath/2007/PartnerControls">21074a2b-1b44-417e-9c72-4d731d4c7a78</TermId>
        </TermInfo>
      </Terms>
    </cd9fa66b05f24776892a63c6fb772e2f>
    <bad6acabb1c24909a1a688c49f883f4d xmlns="d3e50268-7799-48af-83c3-9a9b063078bc">
      <Terms xmlns="http://schemas.microsoft.com/office/infopath/2007/PartnerControls">
        <TermInfo xmlns="http://schemas.microsoft.com/office/infopath/2007/PartnerControls">
          <TermName xmlns="http://schemas.microsoft.com/office/infopath/2007/PartnerControls">Pohde</TermName>
          <TermId xmlns="http://schemas.microsoft.com/office/infopath/2007/PartnerControls">3bd1eb7d-6289-427a-a46c-d4e835e69ad1</TermId>
        </TermInfo>
      </Terms>
    </bad6acabb1c24909a1a688c49f883f4d>
    <n20b6b3d9a8f4638937a9d1d1dec5738 xmlns="d3e50268-7799-48af-83c3-9a9b063078bc">
      <Terms xmlns="http://schemas.microsoft.com/office/infopath/2007/PartnerControls">
        <TermInfo xmlns="http://schemas.microsoft.com/office/infopath/2007/PartnerControls">
          <TermName xmlns="http://schemas.microsoft.com/office/infopath/2007/PartnerControls">Ei ole toimintakäsikirjaa</TermName>
          <TermId xmlns="http://schemas.microsoft.com/office/infopath/2007/PartnerControls">ed0127a7-f4bb-4299-8de4-a0fcecf35ff1</TermId>
        </TermInfo>
      </Terms>
    </n20b6b3d9a8f4638937a9d1d1dec5738>
    <ab42df24dbb04f55bc336c85f92eff00 xmlns="d3e50268-7799-48af-83c3-9a9b063078bc">
      <Terms xmlns="http://schemas.microsoft.com/office/infopath/2007/PartnerControls">
        <TermInfo xmlns="http://schemas.microsoft.com/office/infopath/2007/PartnerControls">
          <TermName xmlns="http://schemas.microsoft.com/office/infopath/2007/PartnerControls">Ei erikoisalaa (PPSHP)</TermName>
          <TermId xmlns="http://schemas.microsoft.com/office/infopath/2007/PartnerControls">63c697a3-d3f0-4701-a1c0-7b3ab3656aba</TermId>
        </TermInfo>
      </Terms>
    </ab42df24dbb04f55bc336c85f92eff00>
    <Julkaise_x0020_extranetissa xmlns="d3e50268-7799-48af-83c3-9a9b063078bc">false</Julkaise_x0020_extranetissa>
    <Dokumjentin_x0020_hyväksyjä xmlns="0af04246-5dcb-4e38-b8a1-4adaeb368127">
      <UserInfo>
        <DisplayName>i:0#.w|oysnet\puhtote</DisplayName>
        <AccountId>249</AccountId>
        <AccountType/>
      </UserInfo>
    </Dokumjentin_x0020_hyväksyjä>
    <p1983d610e0d4731a3788cc4c5855e1b xmlns="d3e50268-7799-48af-83c3-9a9b063078bc">
      <Terms xmlns="http://schemas.microsoft.com/office/infopath/2007/PartnerControls">
        <TermInfo xmlns="http://schemas.microsoft.com/office/infopath/2007/PartnerControls">
          <TermName xmlns="http://schemas.microsoft.com/office/infopath/2007/PartnerControls">Infektioyksikkö</TermName>
          <TermId xmlns="http://schemas.microsoft.com/office/infopath/2007/PartnerControls">d873b9ee-c5a1-43a5-91cd-d45393df5f8c</TermId>
        </TermInfo>
      </Terms>
    </p1983d610e0d4731a3788cc4c5855e1b>
    <Erittäin_x0020_tärkeä_x002c__x0020__x0020_kriittinen_x0020_tai_x0020_päivystysdokumentti xmlns="0af04246-5dcb-4e38-b8a1-4adaeb368127">false</Erittäin_x0020_tärkeä_x002c__x0020__x0020_kriittinen_x0020_tai_x0020_päivystysdokumentti>
    <Turvallisuustietoisku xmlns="0af04246-5dcb-4e38-b8a1-4adaeb368127">false</Turvallisuustietoisku>
    <Viittaus_x0020_aiempaan_x0020_dokumentaatioon xmlns="d3e50268-7799-48af-83c3-9a9b063078bc">
      <Url xsi:nil="true"/>
      <Description xsi:nil="true"/>
    </Viittaus_x0020_aiempaan_x0020_dokumentaatioon>
    <Julkisuus xmlns="d3e50268-7799-48af-83c3-9a9b063078bc">Julkinen</Julkisuus>
    <DokumenttienJarjestysnro xmlns="d3e50268-7799-48af-83c3-9a9b063078bc" xsi:nil="true"/>
    <Julkaise_x0020_internetissä xmlns="d3e50268-7799-48af-83c3-9a9b063078bc">true</Julkaise_x0020_internetissä>
    <dcbfe2a265e14726b4e3bf442009874f xmlns="d3e50268-7799-48af-83c3-9a9b063078bc">
      <Terms xmlns="http://schemas.microsoft.com/office/infopath/2007/PartnerControls"/>
    </dcbfe2a265e14726b4e3bf442009874f>
    <TaxCatchAll xmlns="d3e50268-7799-48af-83c3-9a9b063078bc">
      <Value>168</Value>
      <Value>166</Value>
      <Value>165</Value>
      <Value>10</Value>
      <Value>42</Value>
      <Value>3</Value>
      <Value>2688</Value>
    </TaxCatchAll>
    <_dlc_DocId xmlns="d3e50268-7799-48af-83c3-9a9b063078bc">MUAVRSSTWASF-92438712-459</_dlc_DocId>
    <_dlc_DocIdUrl xmlns="d3e50268-7799-48af-83c3-9a9b063078bc">
      <Url>https://internet.oysnet.ppshp.fi/dokumentit/_layouts/15/DocIdRedir.aspx?ID=MUAVRSSTWASF-92438712-459</Url>
      <Description>MUAVRSSTWASF-92438712-459</Description>
    </_dlc_DocIdUrl>
    <Julkaistu_x0020_intranetiin xmlns="d3e50268-7799-48af-83c3-9a9b063078bc">false</Julkaistu_x0020_intranetiin>
    <Julkaistu_x0020_internetiin xmlns="d3e50268-7799-48af-83c3-9a9b063078bc">false</Julkaistu_x0020_internetii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oulutusmateriaali (sisältötyyppi)" ma:contentTypeID="0x010100E993358E494F344F8D6048E76D09AF020A007628AA875F93584E8BFB272C4723E035" ma:contentTypeVersion="51" ma:contentTypeDescription="" ma:contentTypeScope="" ma:versionID="13000959c0f6843a30fd9fccf4aad81d">
  <xsd:schema xmlns:xsd="http://www.w3.org/2001/XMLSchema" xmlns:xs="http://www.w3.org/2001/XMLSchema" xmlns:p="http://schemas.microsoft.com/office/2006/metadata/properties" xmlns:ns1="http://schemas.microsoft.com/sharepoint/v3" xmlns:ns2="0af04246-5dcb-4e38-b8a1-4adaeb368127" xmlns:ns3="d3e50268-7799-48af-83c3-9a9b063078bc" targetNamespace="http://schemas.microsoft.com/office/2006/metadata/properties" ma:root="true" ma:fieldsID="25e210337e4485dc95c5e8087b813b2b" ns1:_="" ns2:_="" ns3:_="">
    <xsd:import namespace="http://schemas.microsoft.com/sharepoint/v3"/>
    <xsd:import namespace="0af04246-5dcb-4e38-b8a1-4adaeb368127"/>
    <xsd:import namespace="d3e50268-7799-48af-83c3-9a9b063078bc"/>
    <xsd:element name="properties">
      <xsd:complexType>
        <xsd:sequence>
          <xsd:element name="documentManagement">
            <xsd:complexType>
              <xsd:all>
                <xsd:element ref="ns2:Erittäin_x0020_tärkeä_x002c__x0020__x0020_kriittinen_x0020_tai_x0020_päivystysdokumentti" minOccurs="0"/>
                <xsd:element ref="ns2:Dokumentin_x0020_sisällöstä_x0020_vastaava_x0028_t_x0029__x0020__x002f__x0020_asiantuntija_x0028_t_x0029_"/>
                <xsd:element ref="ns2:Dokumjentin_x0020_hyväksyjä"/>
                <xsd:element ref="ns2:Turvallisuustietoisku" minOccurs="0"/>
                <xsd:element ref="ns1:Language" minOccurs="0"/>
                <xsd:element ref="ns3:Julkaise_x0020_extranetissa" minOccurs="0"/>
                <xsd:element ref="ns3:Julkaise_x0020_internetissä" minOccurs="0"/>
                <xsd:element ref="ns3:Julkaise_x0020_intranetissa" minOccurs="0"/>
                <xsd:element ref="ns3:cd9fa66b05f24776892a63c6fb772e2f" minOccurs="0"/>
                <xsd:element ref="ns3:n20b6b3d9a8f4638937a9d1d1dec5738" minOccurs="0"/>
                <xsd:element ref="ns3:ab42df24dbb04f55bc336c85f92eff00" minOccurs="0"/>
                <xsd:element ref="ns3:_dlc_DocId" minOccurs="0"/>
                <xsd:element ref="ns3:_dlc_DocIdUrl" minOccurs="0"/>
                <xsd:element ref="ns3:_dlc_DocIdPersistId" minOccurs="0"/>
                <xsd:element ref="ns3:p1983d610e0d4731a3788cc4c5855e1b" minOccurs="0"/>
                <xsd:element ref="ns3:TaxCatchAll" minOccurs="0"/>
                <xsd:element ref="ns3:n8b7dceb557a4bd5a6f48e1feceef73f" minOccurs="0"/>
                <xsd:element ref="ns2:Koulutuksen_x0020_ajankohta" minOccurs="0"/>
                <xsd:element ref="ns3:TaxCatchAllLabel" minOccurs="0"/>
                <xsd:element ref="ns3:dcbcdd319c9d484f9dc5161892e5c0c3" minOccurs="0"/>
                <xsd:element ref="ns3:bad6acabb1c24909a1a688c49f883f4d" minOccurs="0"/>
                <xsd:element ref="ns3:Julkaistu_x0020_internetiin" minOccurs="0"/>
                <xsd:element ref="ns3:Julkaistu_x0020_intranetiin" minOccurs="0"/>
                <xsd:element ref="ns3:Julkisuus"/>
                <xsd:element ref="ns3:Viittaus_x0020_aiempaan_x0020_dokumentaatioon" minOccurs="0"/>
                <xsd:element ref="ns3:DokumenttienJarjestysnro" minOccurs="0"/>
                <xsd:element ref="ns3:p29133bec810493ea0a0db9a40008070" minOccurs="0"/>
                <xsd:element ref="ns3:dcbfe2a265e14726b4e3bf442009874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2" nillable="true" ma:displayName="Language" ma:default="Finnish (Finland)" ma:format="Dropdown" ma:internalName="Languag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0af04246-5dcb-4e38-b8a1-4adaeb368127" elementFormDefault="qualified">
    <xsd:import namespace="http://schemas.microsoft.com/office/2006/documentManagement/types"/>
    <xsd:import namespace="http://schemas.microsoft.com/office/infopath/2007/PartnerControls"/>
    <xsd:element name="Erittäin_x0020_tärkeä_x002c__x0020__x0020_kriittinen_x0020_tai_x0020_päivystysdokumentti" ma:index="6" nillable="true" ma:displayName="Erittäin tärkeä,  kriittinen tai päivystyksellinen dokumentti" ma:default="0" ma:description="Valitse 'Kyllä' jos tämä dokumentti on potilaan hoidossa tai muussa toiminnassa erityisen tärkeä dokumentti." ma:internalName="Eritt_x00e4_in_x0020_t_x00e4_rke_x00e4__x002C__x0020__x0020_kriittinen_x0020_tai_x0020_p_x00e4_ivystysdokumentti">
      <xsd:simpleType>
        <xsd:restriction base="dms:Boolean"/>
      </xsd:simpleType>
    </xsd:element>
    <xsd:element name="Dokumentin_x0020_sisällöstä_x0020_vastaava_x0028_t_x0029__x0020__x002f__x0020_asiantuntija_x0028_t_x0029_" ma:index="9" ma:displayName="Dokumentin sisällöstä vastaava(t) / asiantuntija(t) + intraan tallentaja" ma:description="" ma:list="UserInfo" ma:SharePointGroup="0" ma:internalName="Dokumentin_x0020_sis_x00e4_ll_x00f6_st_x00e4__x0020_vastaava_x0028_t_x0029__x0020__x002F__x0020_asiantuntija_x0028_t_x0029_" ma:showField="Titl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Dokumjentin_x0020_hyväksyjä" ma:index="10" ma:displayName="Dokumentin hyväksyjä(t)" ma:description="" ma:list="UserInfo" ma:SharePointGroup="0" ma:internalName="Dokumjentin_x0020_hyv_x00e4_ksyj_x00e4_" ma:readOnly="false" ma:showField="Titl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Turvallisuustietoisku" ma:index="11" nillable="true" ma:displayName="Turvallisuustietoisku" ma:default="0" ma:description="Valitse tämä, jos haluat dokumentin myös turvallisuustietoiskuksi" ma:internalName="Turvallisuustietoisku">
      <xsd:simpleType>
        <xsd:restriction base="dms:Boolean"/>
      </xsd:simpleType>
    </xsd:element>
    <xsd:element name="Koulutuksen_x0020_ajankohta" ma:index="30" nillable="true" ma:displayName="Koulutuksen ajankohta" ma:description="" ma:format="DateTime" ma:internalName="Koulutuksen_x0020_ajankohta">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3e50268-7799-48af-83c3-9a9b063078bc" elementFormDefault="qualified">
    <xsd:import namespace="http://schemas.microsoft.com/office/2006/documentManagement/types"/>
    <xsd:import namespace="http://schemas.microsoft.com/office/infopath/2007/PartnerControls"/>
    <xsd:element name="Julkaise_x0020_extranetissa" ma:index="13" nillable="true" ma:displayName="Julkaise extranetissa" ma:default="0" ma:internalName="Julkaise_x0020_extranetissa" ma:readOnly="false">
      <xsd:simpleType>
        <xsd:restriction base="dms:Boolean"/>
      </xsd:simpleType>
    </xsd:element>
    <xsd:element name="Julkaise_x0020_internetissä" ma:index="14" nillable="true" ma:displayName="Julkaise internetissä" ma:default="0" ma:internalName="Julkaise_x0020_internetiss_x00e4_">
      <xsd:simpleType>
        <xsd:restriction base="dms:Boolean"/>
      </xsd:simpleType>
    </xsd:element>
    <xsd:element name="Julkaise_x0020_intranetissa" ma:index="15" nillable="true" ma:displayName="Julkaise intranetissa" ma:default="1" ma:internalName="Julkaise_x0020_intranetissa">
      <xsd:simpleType>
        <xsd:restriction base="dms:Boolean"/>
      </xsd:simpleType>
    </xsd:element>
    <xsd:element name="cd9fa66b05f24776892a63c6fb772e2f" ma:index="17" ma:taxonomy="true" ma:internalName="cd9fa66b05f24776892a63c6fb772e2f" ma:taxonomyFieldName="Kohde_x002d__x0020__x002F__x0020_ty_x00f6_ntekij_x00e4_ryhm_x00e4_" ma:displayName="Kohde- / työntekijäryhmä" ma:readOnly="false" ma:fieldId="{cd9fa66b-05f2-4776-892a-63c6fb772e2f}" ma:sspId="fe7d6957-b623-48c5-941b-77be73948d87" ma:termSetId="92437ae2-e411-4fd9-8f78-058c0c7750e6" ma:anchorId="00000000-0000-0000-0000-000000000000" ma:open="false" ma:isKeyword="false">
      <xsd:complexType>
        <xsd:sequence>
          <xsd:element ref="pc:Terms" minOccurs="0" maxOccurs="1"/>
        </xsd:sequence>
      </xsd:complexType>
    </xsd:element>
    <xsd:element name="n20b6b3d9a8f4638937a9d1d1dec5738" ma:index="20" ma:taxonomy="true" ma:internalName="n20b6b3d9a8f4638937a9d1d1dec5738" ma:taxonomyFieldName="Toiminnanohjausk_x00e4_sikirja" ma:displayName="Toimintakäsikirja" ma:default="" ma:fieldId="{720b6b3d-9a8f-4638-937a-9d1d1dec5738}" ma:sspId="fe7d6957-b623-48c5-941b-77be73948d87" ma:termSetId="b2a76c15-59d3-4770-9e61-030b81c17d0b" ma:anchorId="7a0b9d1c-55f5-4e60-a6b2-f4f552b9e672" ma:open="false" ma:isKeyword="false">
      <xsd:complexType>
        <xsd:sequence>
          <xsd:element ref="pc:Terms" minOccurs="0" maxOccurs="1"/>
        </xsd:sequence>
      </xsd:complexType>
    </xsd:element>
    <xsd:element name="ab42df24dbb04f55bc336c85f92eff00" ma:index="22" ma:taxonomy="true" ma:internalName="ab42df24dbb04f55bc336c85f92eff00" ma:taxonomyFieldName="Erikoisala" ma:displayName="Erikoisala" ma:readOnly="false" ma:fieldId="{ab42df24-dbb0-4f55-bc33-6c85f92eff00}" ma:sspId="fe7d6957-b623-48c5-941b-77be73948d87" ma:termSetId="bc9b3e2b-2b09-4002-8bda-2c461ace4661" ma:anchorId="00000000-0000-0000-0000-000000000000" ma:open="false" ma:isKeyword="false">
      <xsd:complexType>
        <xsd:sequence>
          <xsd:element ref="pc:Terms" minOccurs="0" maxOccurs="1"/>
        </xsd:sequence>
      </xsd:complex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element name="p1983d610e0d4731a3788cc4c5855e1b" ma:index="26" ma:taxonomy="true" ma:internalName="p1983d610e0d4731a3788cc4c5855e1b" ma:taxonomyFieldName="Organisaatiotieto" ma:displayName="Organisaatiotieto" ma:readOnly="false" ma:fieldId="{91983d61-0e0d-4731-a378-8cc4c5855e1b}" ma:sspId="fe7d6957-b623-48c5-941b-77be73948d87" ma:termSetId="56c04874-3ea2-4660-8051-f812e2f350d1" ma:anchorId="00000000-0000-0000-0000-000000000000" ma:open="false" ma:isKeyword="false">
      <xsd:complexType>
        <xsd:sequence>
          <xsd:element ref="pc:Terms" minOccurs="0" maxOccurs="1"/>
        </xsd:sequence>
      </xsd:complexType>
    </xsd:element>
    <xsd:element name="TaxCatchAll" ma:index="27" nillable="true" ma:displayName="Taxonomy Catch All Column" ma:description="" ma:hidden="true" ma:list="{b4597801-4ab2-4691-bc3c-e7fda2469729}" ma:internalName="TaxCatchAll" ma:showField="CatchAllData" ma:web="5fe32029-8c37-43c7-8ba9-4f0e58b0fdb5">
      <xsd:complexType>
        <xsd:complexContent>
          <xsd:extension base="dms:MultiChoiceLookup">
            <xsd:sequence>
              <xsd:element name="Value" type="dms:Lookup" maxOccurs="unbounded" minOccurs="0" nillable="true"/>
            </xsd:sequence>
          </xsd:extension>
        </xsd:complexContent>
      </xsd:complexType>
    </xsd:element>
    <xsd:element name="n8b7dceb557a4bd5a6f48e1feceef73f" ma:index="28" ma:taxonomy="true" ma:internalName="n8b7dceb557a4bd5a6f48e1feceef73f" ma:taxonomyFieldName="Koulutusmateriaali_x0020__x0028_sis_x00e4_lt_x00f6_tyypin_x0020_metatieto_x0029_" ma:displayName="Koulutusmateriaali" ma:readOnly="false" ma:fieldId="{78b7dceb-557a-4bd5-a6f4-8e1feceef73f}" ma:sspId="fe7d6957-b623-48c5-941b-77be73948d87" ma:termSetId="a5dadb34-a611-4200-aa10-4f3086e82ca3" ma:anchorId="00000000-0000-0000-0000-000000000000" ma:open="false" ma:isKeyword="false">
      <xsd:complexType>
        <xsd:sequence>
          <xsd:element ref="pc:Terms" minOccurs="0" maxOccurs="1"/>
        </xsd:sequence>
      </xsd:complexType>
    </xsd:element>
    <xsd:element name="TaxCatchAllLabel" ma:index="31" nillable="true" ma:displayName="Taxonomy Catch All Column1" ma:description="" ma:hidden="true" ma:list="{b4597801-4ab2-4691-bc3c-e7fda2469729}" ma:internalName="TaxCatchAllLabel" ma:readOnly="true" ma:showField="CatchAllDataLabel" ma:web="5fe32029-8c37-43c7-8ba9-4f0e58b0fdb5">
      <xsd:complexType>
        <xsd:complexContent>
          <xsd:extension base="dms:MultiChoiceLookup">
            <xsd:sequence>
              <xsd:element name="Value" type="dms:Lookup" maxOccurs="unbounded" minOccurs="0" nillable="true"/>
            </xsd:sequence>
          </xsd:extension>
        </xsd:complexContent>
      </xsd:complexType>
    </xsd:element>
    <xsd:element name="dcbcdd319c9d484f9dc5161892e5c0c3" ma:index="33" nillable="true" ma:taxonomy="true" ma:internalName="dcbcdd319c9d484f9dc5161892e5c0c3" ma:taxonomyFieldName="Organisaatiotiedon_x0020_tarkennus_x0020_toiminnan_x0020_mukaan" ma:displayName="Toiminnan tarkennus" ma:fieldId="{dcbcdd31-9c9d-484f-9dc5-161892e5c0c3}" ma:sspId="fe7d6957-b623-48c5-941b-77be73948d87" ma:termSetId="9fd1f0cc-f021-46ef-91c7-e56805365b41" ma:anchorId="00000000-0000-0000-0000-000000000000" ma:open="false" ma:isKeyword="false">
      <xsd:complexType>
        <xsd:sequence>
          <xsd:element ref="pc:Terms" minOccurs="0" maxOccurs="1"/>
        </xsd:sequence>
      </xsd:complexType>
    </xsd:element>
    <xsd:element name="bad6acabb1c24909a1a688c49f883f4d" ma:index="34" ma:taxonomy="true" ma:internalName="bad6acabb1c24909a1a688c49f883f4d" ma:taxonomyFieldName="Kohdeorganisaatio" ma:displayName="Kohdeorganisaatio" ma:readOnly="false" ma:default="" ma:fieldId="{bad6acab-b1c2-4909-a1a6-88c49f883f4d}" ma:taxonomyMulti="true" ma:sspId="fe7d6957-b623-48c5-941b-77be73948d87" ma:termSetId="56c04874-3ea2-4660-8051-f812e2f350d1" ma:anchorId="00000000-0000-0000-0000-000000000000" ma:open="false" ma:isKeyword="false">
      <xsd:complexType>
        <xsd:sequence>
          <xsd:element ref="pc:Terms" minOccurs="0" maxOccurs="1"/>
        </xsd:sequence>
      </xsd:complexType>
    </xsd:element>
    <xsd:element name="Julkaistu_x0020_internetiin" ma:index="36" nillable="true" ma:displayName="Julkaistu internetiin" ma:default="0" ma:internalName="Julkaistu_x0020_internetiin">
      <xsd:simpleType>
        <xsd:restriction base="dms:Boolean"/>
      </xsd:simpleType>
    </xsd:element>
    <xsd:element name="Julkaistu_x0020_intranetiin" ma:index="37" nillable="true" ma:displayName="Julkaistu intranetiin" ma:default="0" ma:internalName="Julkaistu_x0020_intranetiin">
      <xsd:simpleType>
        <xsd:restriction base="dms:Boolean"/>
      </xsd:simpleType>
    </xsd:element>
    <xsd:element name="Julkisuus" ma:index="38" ma:displayName="Julkisuus" ma:default="Ei julkinen" ma:description="" ma:format="Dropdown" ma:internalName="Julkisuus" ma:readOnly="false">
      <xsd:simpleType>
        <xsd:restriction base="dms:Choice">
          <xsd:enumeration value="Julkinen"/>
          <xsd:enumeration value="Ei julkinen"/>
          <xsd:enumeration value="Salassa pidettävä"/>
        </xsd:restriction>
      </xsd:simpleType>
    </xsd:element>
    <xsd:element name="Viittaus_x0020_aiempaan_x0020_dokumentaatioon" ma:index="39" nillable="true" ma:displayName="Viittaus aiempaan dokumentaatioon" ma:description="Toisessa sisältötyypissä olevat aiemmat versiot tai nimi/tyyppi muuttunut. Voi käyttää myös jos alkuperäinen dokumentti ulkoisesta lähteestä." ma:format="Hyperlink" ma:internalName="Viittaus_x0020_aiempaan_x0020_dokumentaatioon"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DokumenttienJarjestysnro" ma:index="40" nillable="true" ma:displayName="DokumenttienJarjestysnro" ma:decimals="0" ma:description="Tällä metatiedolla voidaan lajitella dokumentit haluttuun järjestykseen" ma:internalName="DokumenttienJarjestysnro" ma:percentage="FALSE">
      <xsd:simpleType>
        <xsd:restriction base="dms:Number"/>
      </xsd:simpleType>
    </xsd:element>
    <xsd:element name="p29133bec810493ea0a0db9a40008070" ma:index="41" nillable="true" ma:taxonomy="true" ma:internalName="p29133bec810493ea0a0db9a40008070" ma:taxonomyFieldName="MEO" ma:displayName="MEO" ma:default="" ma:fieldId="{929133be-c810-493e-a0a0-db9a40008070}" ma:sspId="fe7d6957-b623-48c5-941b-77be73948d87" ma:termSetId="b2a76c15-59d3-4770-9e61-030b81c17d0b" ma:anchorId="968258ff-d532-407d-bbdf-30365d4d88fd" ma:open="false" ma:isKeyword="false">
      <xsd:complexType>
        <xsd:sequence>
          <xsd:element ref="pc:Terms" minOccurs="0" maxOccurs="1"/>
        </xsd:sequence>
      </xsd:complexType>
    </xsd:element>
    <xsd:element name="dcbfe2a265e14726b4e3bf442009874f" ma:index="43" nillable="true" ma:taxonomy="true" ma:internalName="dcbfe2a265e14726b4e3bf442009874f" ma:taxonomyFieldName="Kriisiviestint_x00e4_" ma:displayName="Kriisiviestintä" ma:default="" ma:fieldId="{dcbfe2a2-65e1-4726-b4e3-bf442009874f}" ma:sspId="fe7d6957-b623-48c5-941b-77be73948d87" ma:termSetId="5564fb1b-af91-4a4e-871a-61ffaa225bc5"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2"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fe7d6957-b623-48c5-941b-77be73948d87" ContentTypeId="0x010100E993358E494F344F8D6048E76D09AF020A"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0D8F603-0CF8-4541-8F8C-ADBED6B92543}">
  <ds:schemaRefs>
    <ds:schemaRef ds:uri="http://schemas.microsoft.com/office/2006/metadata/properties"/>
    <ds:schemaRef ds:uri="http://purl.org/dc/elements/1.1/"/>
    <ds:schemaRef ds:uri="d6ba0c80-2eb0-40ea-ab0c-8ad25c85e7fa"/>
    <ds:schemaRef ds:uri="http://schemas.microsoft.com/office/2006/documentManagement/types"/>
    <ds:schemaRef ds:uri="http://schemas.openxmlformats.org/package/2006/metadata/core-properties"/>
    <ds:schemaRef ds:uri="cf766876-ac67-4eb7-a998-2bbcaf94de0b"/>
    <ds:schemaRef ds:uri="http://purl.org/dc/dcmitype/"/>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12B2819D-67A3-4E26-83D4-5C4EFFA81BE1}">
  <ds:schemaRefs>
    <ds:schemaRef ds:uri="http://schemas.microsoft.com/sharepoint/v3/contenttype/forms"/>
  </ds:schemaRefs>
</ds:datastoreItem>
</file>

<file path=customXml/itemProps3.xml><?xml version="1.0" encoding="utf-8"?>
<ds:datastoreItem xmlns:ds="http://schemas.openxmlformats.org/officeDocument/2006/customXml" ds:itemID="{33558970-22A8-4C09-A2BD-EFB4541C0A30}"/>
</file>

<file path=customXml/itemProps4.xml><?xml version="1.0" encoding="utf-8"?>
<ds:datastoreItem xmlns:ds="http://schemas.openxmlformats.org/officeDocument/2006/customXml" ds:itemID="{BCB1EA30-FEC9-419C-AD5B-2B4832D8B2D5}"/>
</file>

<file path=customXml/itemProps5.xml><?xml version="1.0" encoding="utf-8"?>
<ds:datastoreItem xmlns:ds="http://schemas.openxmlformats.org/officeDocument/2006/customXml" ds:itemID="{9762C572-2973-4C70-B716-67CA28B2E380}"/>
</file>

<file path=docProps/app.xml><?xml version="1.0" encoding="utf-8"?>
<Properties xmlns="http://schemas.openxmlformats.org/officeDocument/2006/extended-properties" xmlns:vt="http://schemas.openxmlformats.org/officeDocument/2006/docPropsVTypes">
  <TotalTime>784</TotalTime>
  <Words>2201</Words>
  <Application>Microsoft Office PowerPoint</Application>
  <PresentationFormat>Laajakuva</PresentationFormat>
  <Paragraphs>203</Paragraphs>
  <Slides>27</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27</vt:i4>
      </vt:variant>
    </vt:vector>
  </HeadingPairs>
  <TitlesOfParts>
    <vt:vector size="33" baseType="lpstr">
      <vt:lpstr>Arial</vt:lpstr>
      <vt:lpstr>Calibri</vt:lpstr>
      <vt:lpstr>Calibri Light</vt:lpstr>
      <vt:lpstr>Courier New</vt:lpstr>
      <vt:lpstr>source sans pro</vt:lpstr>
      <vt:lpstr>Office-teema</vt:lpstr>
      <vt:lpstr>Tartunnanjäljitys</vt:lpstr>
      <vt:lpstr>Tartuntatautien torjuntatyö hyvinvointialueella</vt:lpstr>
      <vt:lpstr>Tartuntatautilain velvoitteita</vt:lpstr>
      <vt:lpstr>Tartuntatautilain velvoitteita</vt:lpstr>
      <vt:lpstr>TARTUNTATAUTILUOKITUS</vt:lpstr>
      <vt:lpstr>Tartunnanjäljitys</vt:lpstr>
      <vt:lpstr>Käsitteitä</vt:lpstr>
      <vt:lpstr>Käsitteitä</vt:lpstr>
      <vt:lpstr>Mitä pitää tietää ennen tartunnanjäljitystä?</vt:lpstr>
      <vt:lpstr>Keuhkotuberkuloosi</vt:lpstr>
      <vt:lpstr>PowerPoint-esitys</vt:lpstr>
      <vt:lpstr>Keuhkotuberkuloosi</vt:lpstr>
      <vt:lpstr>Keuhkotuberkuloosi</vt:lpstr>
      <vt:lpstr>Hinkuyskä</vt:lpstr>
      <vt:lpstr>Hinkuyskä</vt:lpstr>
      <vt:lpstr>Hinkuyskä</vt:lpstr>
      <vt:lpstr>Seksitaudit: klamydia, tippuri ja kuppa</vt:lpstr>
      <vt:lpstr>Seksitaudit: klamydia, tippuri ja kuppa</vt:lpstr>
      <vt:lpstr>Seksitaudit: klamydia, tippuri ja kuppa</vt:lpstr>
      <vt:lpstr>Epäily elintarvike- tai vesivälitteisestä sairastumisesta</vt:lpstr>
      <vt:lpstr>Elintarvike- ja vesivälitteinen tauti </vt:lpstr>
      <vt:lpstr>Kysymyksiä elintarvike- tai vesivälitteisen taudin jäljittämiseksi</vt:lpstr>
      <vt:lpstr>Elintarvike- ja vesivälitteiset epidemiat</vt:lpstr>
      <vt:lpstr>Epidemiaselvityksen vaiheet</vt:lpstr>
      <vt:lpstr>Epidemiaselvityksen vaiheet todellisuudessa</vt:lpstr>
      <vt:lpstr>THL:n syvähaastattelu</vt:lpstr>
      <vt:lpstr>Tartunnanjäljityksen haasteita ja havaintoja</vt:lpstr>
    </vt:vector>
  </TitlesOfParts>
  <Company>Oulun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Tartunnanjäljitys 9.10.2024</dc:title>
  <dc:creator>Suomi Katja</dc:creator>
  <cp:keywords/>
  <cp:lastModifiedBy>Holappa Jatta</cp:lastModifiedBy>
  <cp:revision>298</cp:revision>
  <dcterms:created xsi:type="dcterms:W3CDTF">2024-06-05T08:23:07Z</dcterms:created>
  <dcterms:modified xsi:type="dcterms:W3CDTF">2024-10-28T09:37:22Z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0x010100E993358E494F344F8D6048E76D09AF020A007628AA875F93584E8BFB272C4723E035</vt:lpwstr>
  </property>
  <property fmtid="{D5CDD505-2E9C-101B-9397-08002B2CF9AE}" pid="3" name="_dlc_DocIdItemGuid">
    <vt:lpwstr>a43e57f4-5170-43d4-b6a2-0862db300d94</vt:lpwstr>
  </property>
  <property fmtid="{D5CDD505-2E9C-101B-9397-08002B2CF9AE}" pid="4" name="TaxKeyword">
    <vt:lpwstr/>
  </property>
  <property fmtid="{D5CDD505-2E9C-101B-9397-08002B2CF9AE}" pid="5" name="Kohde- / työntekijäryhmä">
    <vt:lpwstr>42;#Potilaan hoitoon osallistuva henkilöstö|21074a2b-1b44-417e-9c72-4d731d4c7a78</vt:lpwstr>
  </property>
  <property fmtid="{D5CDD505-2E9C-101B-9397-08002B2CF9AE}" pid="6" name="MEO">
    <vt:lpwstr/>
  </property>
  <property fmtid="{D5CDD505-2E9C-101B-9397-08002B2CF9AE}" pid="7" name="Koulutusmateriaali (sisältötyypin metatieto)">
    <vt:lpwstr>165;#Koulutuksen aineisto|2a72a094-566d-460a-879e-2a18b80594d3</vt:lpwstr>
  </property>
  <property fmtid="{D5CDD505-2E9C-101B-9397-08002B2CF9AE}" pid="8" name="Kohdeorganisaatio">
    <vt:lpwstr>2688;#Pohde|3bd1eb7d-6289-427a-a46c-d4e835e69ad1</vt:lpwstr>
  </property>
  <property fmtid="{D5CDD505-2E9C-101B-9397-08002B2CF9AE}" pid="9" name="Organisaatiotiedon tarkennus toiminnan mukaan">
    <vt:lpwstr>168;#Infektioiden torjunta|d1bdb641-a1c1-4abf-b66a-298a776eaddb</vt:lpwstr>
  </property>
  <property fmtid="{D5CDD505-2E9C-101B-9397-08002B2CF9AE}" pid="10" name="Erikoisala">
    <vt:lpwstr>10;#Ei erikoisalaa (PPSHP)|63c697a3-d3f0-4701-a1c0-7b3ab3656aba</vt:lpwstr>
  </property>
  <property fmtid="{D5CDD505-2E9C-101B-9397-08002B2CF9AE}" pid="11" name="Kriisiviestintä">
    <vt:lpwstr/>
  </property>
  <property fmtid="{D5CDD505-2E9C-101B-9397-08002B2CF9AE}" pid="12" name="Toiminnanohjauskäsikirja">
    <vt:lpwstr>3;#Ei ole toimintakäsikirjaa|ed0127a7-f4bb-4299-8de4-a0fcecf35ff1</vt:lpwstr>
  </property>
  <property fmtid="{D5CDD505-2E9C-101B-9397-08002B2CF9AE}" pid="13" name="Organisaatiotieto">
    <vt:lpwstr>166;#Infektioyksikkö|d873b9ee-c5a1-43a5-91cd-d45393df5f8c</vt:lpwstr>
  </property>
  <property fmtid="{D5CDD505-2E9C-101B-9397-08002B2CF9AE}" pid="15" name="TaxKeywordTaxHTField">
    <vt:lpwstr/>
  </property>
  <property fmtid="{D5CDD505-2E9C-101B-9397-08002B2CF9AE}" pid="16" name="Order">
    <vt:r8>271900</vt:r8>
  </property>
  <property fmtid="{D5CDD505-2E9C-101B-9397-08002B2CF9AE}" pid="17" name="SharedWithUsers">
    <vt:lpwstr/>
  </property>
</Properties>
</file>